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67" r:id="rId5"/>
    <p:sldMasterId id="2147483679" r:id="rId6"/>
  </p:sldMasterIdLst>
  <p:notesMasterIdLst>
    <p:notesMasterId r:id="rId40"/>
  </p:notesMasterIdLst>
  <p:handoutMasterIdLst>
    <p:handoutMasterId r:id="rId41"/>
  </p:handoutMasterIdLst>
  <p:sldIdLst>
    <p:sldId id="259" r:id="rId7"/>
    <p:sldId id="257" r:id="rId8"/>
    <p:sldId id="506" r:id="rId9"/>
    <p:sldId id="265" r:id="rId10"/>
    <p:sldId id="269" r:id="rId11"/>
    <p:sldId id="507" r:id="rId12"/>
    <p:sldId id="509" r:id="rId13"/>
    <p:sldId id="508" r:id="rId14"/>
    <p:sldId id="510" r:id="rId15"/>
    <p:sldId id="276" r:id="rId16"/>
    <p:sldId id="513" r:id="rId17"/>
    <p:sldId id="261" r:id="rId18"/>
    <p:sldId id="512" r:id="rId19"/>
    <p:sldId id="511" r:id="rId20"/>
    <p:sldId id="514" r:id="rId21"/>
    <p:sldId id="518" r:id="rId22"/>
    <p:sldId id="484" r:id="rId23"/>
    <p:sldId id="485" r:id="rId24"/>
    <p:sldId id="487" r:id="rId25"/>
    <p:sldId id="486" r:id="rId26"/>
    <p:sldId id="493" r:id="rId27"/>
    <p:sldId id="488" r:id="rId28"/>
    <p:sldId id="464" r:id="rId29"/>
    <p:sldId id="465" r:id="rId30"/>
    <p:sldId id="467" r:id="rId31"/>
    <p:sldId id="515" r:id="rId32"/>
    <p:sldId id="516" r:id="rId33"/>
    <p:sldId id="517" r:id="rId34"/>
    <p:sldId id="480" r:id="rId35"/>
    <p:sldId id="492" r:id="rId36"/>
    <p:sldId id="481" r:id="rId37"/>
    <p:sldId id="460" r:id="rId38"/>
    <p:sldId id="27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B0E"/>
    <a:srgbClr val="EEB10F"/>
    <a:srgbClr val="FFB600"/>
    <a:srgbClr val="D5A000"/>
    <a:srgbClr val="FDA023"/>
    <a:srgbClr val="000000"/>
    <a:srgbClr val="83B87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82173" autoAdjust="0"/>
  </p:normalViewPr>
  <p:slideViewPr>
    <p:cSldViewPr snapToGrid="0">
      <p:cViewPr varScale="1">
        <p:scale>
          <a:sx n="120" d="100"/>
          <a:sy n="120" d="100"/>
        </p:scale>
        <p:origin x="21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8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, Dunia" userId="27489aa5-10dc-436d-a64b-6c745fbd2b8b" providerId="ADAL" clId="{E5FD3359-7926-408F-AD22-FE1506DB3309}"/>
    <pc:docChg chg="undo custSel addSld delSld modSld sldOrd modMainMaster">
      <pc:chgData name="Fernandez, Dunia" userId="27489aa5-10dc-436d-a64b-6c745fbd2b8b" providerId="ADAL" clId="{E5FD3359-7926-408F-AD22-FE1506DB3309}" dt="2024-09-16T22:08:05.408" v="711" actId="20577"/>
      <pc:docMkLst>
        <pc:docMk/>
      </pc:docMkLst>
      <pc:sldChg chg="modSp mod">
        <pc:chgData name="Fernandez, Dunia" userId="27489aa5-10dc-436d-a64b-6c745fbd2b8b" providerId="ADAL" clId="{E5FD3359-7926-408F-AD22-FE1506DB3309}" dt="2024-09-13T19:59:26.680" v="371" actId="20577"/>
        <pc:sldMkLst>
          <pc:docMk/>
          <pc:sldMk cId="0" sldId="257"/>
        </pc:sldMkLst>
        <pc:spChg chg="mod">
          <ac:chgData name="Fernandez, Dunia" userId="27489aa5-10dc-436d-a64b-6c745fbd2b8b" providerId="ADAL" clId="{E5FD3359-7926-408F-AD22-FE1506DB3309}" dt="2024-09-13T19:59:26.680" v="371" actId="20577"/>
          <ac:spMkLst>
            <pc:docMk/>
            <pc:sldMk cId="0" sldId="257"/>
            <ac:spMk id="32" creationId="{00000000-0000-0000-0000-000000000000}"/>
          </ac:spMkLst>
        </pc:spChg>
      </pc:sldChg>
      <pc:sldChg chg="modSp mod">
        <pc:chgData name="Fernandez, Dunia" userId="27489aa5-10dc-436d-a64b-6c745fbd2b8b" providerId="ADAL" clId="{E5FD3359-7926-408F-AD22-FE1506DB3309}" dt="2024-08-29T18:02:48.567" v="253" actId="6549"/>
        <pc:sldMkLst>
          <pc:docMk/>
          <pc:sldMk cId="0" sldId="261"/>
        </pc:sldMkLst>
        <pc:spChg chg="mod">
          <ac:chgData name="Fernandez, Dunia" userId="27489aa5-10dc-436d-a64b-6c745fbd2b8b" providerId="ADAL" clId="{E5FD3359-7926-408F-AD22-FE1506DB3309}" dt="2024-08-29T18:02:48.567" v="253" actId="6549"/>
          <ac:spMkLst>
            <pc:docMk/>
            <pc:sldMk cId="0" sldId="261"/>
            <ac:spMk id="62" creationId="{00000000-0000-0000-0000-000000000000}"/>
          </ac:spMkLst>
        </pc:spChg>
      </pc:sldChg>
      <pc:sldChg chg="modSp mod">
        <pc:chgData name="Fernandez, Dunia" userId="27489aa5-10dc-436d-a64b-6c745fbd2b8b" providerId="ADAL" clId="{E5FD3359-7926-408F-AD22-FE1506DB3309}" dt="2024-09-06T20:45:46.985" v="333" actId="20577"/>
        <pc:sldMkLst>
          <pc:docMk/>
          <pc:sldMk cId="0" sldId="265"/>
        </pc:sldMkLst>
        <pc:spChg chg="mod">
          <ac:chgData name="Fernandez, Dunia" userId="27489aa5-10dc-436d-a64b-6c745fbd2b8b" providerId="ADAL" clId="{E5FD3359-7926-408F-AD22-FE1506DB3309}" dt="2024-09-06T20:45:46.985" v="333" actId="20577"/>
          <ac:spMkLst>
            <pc:docMk/>
            <pc:sldMk cId="0" sldId="265"/>
            <ac:spMk id="88" creationId="{00000000-0000-0000-0000-000000000000}"/>
          </ac:spMkLst>
        </pc:spChg>
      </pc:sldChg>
      <pc:sldChg chg="modSp mod">
        <pc:chgData name="Fernandez, Dunia" userId="27489aa5-10dc-436d-a64b-6c745fbd2b8b" providerId="ADAL" clId="{E5FD3359-7926-408F-AD22-FE1506DB3309}" dt="2024-09-06T20:47:26.955" v="340" actId="12"/>
        <pc:sldMkLst>
          <pc:docMk/>
          <pc:sldMk cId="0" sldId="269"/>
        </pc:sldMkLst>
        <pc:spChg chg="mod">
          <ac:chgData name="Fernandez, Dunia" userId="27489aa5-10dc-436d-a64b-6c745fbd2b8b" providerId="ADAL" clId="{E5FD3359-7926-408F-AD22-FE1506DB3309}" dt="2024-09-06T20:47:26.955" v="340" actId="12"/>
          <ac:spMkLst>
            <pc:docMk/>
            <pc:sldMk cId="0" sldId="269"/>
            <ac:spMk id="157" creationId="{00000000-0000-0000-0000-000000000000}"/>
          </ac:spMkLst>
        </pc:spChg>
      </pc:sldChg>
      <pc:sldChg chg="modSp mod modNotesTx">
        <pc:chgData name="Fernandez, Dunia" userId="27489aa5-10dc-436d-a64b-6c745fbd2b8b" providerId="ADAL" clId="{E5FD3359-7926-408F-AD22-FE1506DB3309}" dt="2024-08-29T18:46:31.414" v="260" actId="20577"/>
        <pc:sldMkLst>
          <pc:docMk/>
          <pc:sldMk cId="0" sldId="460"/>
        </pc:sldMkLst>
        <pc:spChg chg="mod">
          <ac:chgData name="Fernandez, Dunia" userId="27489aa5-10dc-436d-a64b-6c745fbd2b8b" providerId="ADAL" clId="{E5FD3359-7926-408F-AD22-FE1506DB3309}" dt="2024-08-29T17:56:17.857" v="66" actId="1076"/>
          <ac:spMkLst>
            <pc:docMk/>
            <pc:sldMk cId="0" sldId="460"/>
            <ac:spMk id="5" creationId="{00000000-0000-0000-0000-000000000000}"/>
          </ac:spMkLst>
        </pc:spChg>
        <pc:spChg chg="mod">
          <ac:chgData name="Fernandez, Dunia" userId="27489aa5-10dc-436d-a64b-6c745fbd2b8b" providerId="ADAL" clId="{E5FD3359-7926-408F-AD22-FE1506DB3309}" dt="2024-08-29T17:59:23.323" v="150" actId="255"/>
          <ac:spMkLst>
            <pc:docMk/>
            <pc:sldMk cId="0" sldId="460"/>
            <ac:spMk id="9" creationId="{00000000-0000-0000-0000-000000000000}"/>
          </ac:spMkLst>
        </pc:spChg>
      </pc:sldChg>
      <pc:sldChg chg="modSp mod ord">
        <pc:chgData name="Fernandez, Dunia" userId="27489aa5-10dc-436d-a64b-6c745fbd2b8b" providerId="ADAL" clId="{E5FD3359-7926-408F-AD22-FE1506DB3309}" dt="2024-09-16T22:06:41.483" v="697" actId="14100"/>
        <pc:sldMkLst>
          <pc:docMk/>
          <pc:sldMk cId="2564371334" sldId="480"/>
        </pc:sldMkLst>
        <pc:graphicFrameChg chg="mod">
          <ac:chgData name="Fernandez, Dunia" userId="27489aa5-10dc-436d-a64b-6c745fbd2b8b" providerId="ADAL" clId="{E5FD3359-7926-408F-AD22-FE1506DB3309}" dt="2024-09-16T22:06:41.483" v="697" actId="14100"/>
          <ac:graphicFrameMkLst>
            <pc:docMk/>
            <pc:sldMk cId="2564371334" sldId="480"/>
            <ac:graphicFrameMk id="5" creationId="{00000000-0000-0000-0000-000000000000}"/>
          </ac:graphicFrameMkLst>
        </pc:graphicFrameChg>
      </pc:sldChg>
      <pc:sldChg chg="modSp ord">
        <pc:chgData name="Fernandez, Dunia" userId="27489aa5-10dc-436d-a64b-6c745fbd2b8b" providerId="ADAL" clId="{E5FD3359-7926-408F-AD22-FE1506DB3309}" dt="2024-09-16T22:04:01.568" v="690"/>
        <pc:sldMkLst>
          <pc:docMk/>
          <pc:sldMk cId="1254932091" sldId="481"/>
        </pc:sldMkLst>
        <pc:graphicFrameChg chg="mod">
          <ac:chgData name="Fernandez, Dunia" userId="27489aa5-10dc-436d-a64b-6c745fbd2b8b" providerId="ADAL" clId="{E5FD3359-7926-408F-AD22-FE1506DB3309}" dt="2024-08-29T17:55:42.484" v="64" actId="20577"/>
          <ac:graphicFrameMkLst>
            <pc:docMk/>
            <pc:sldMk cId="1254932091" sldId="481"/>
            <ac:graphicFrameMk id="5" creationId="{00000000-0000-0000-0000-000000000000}"/>
          </ac:graphicFrameMkLst>
        </pc:graphicFrameChg>
      </pc:sldChg>
      <pc:sldChg chg="modSp mod modNotesTx">
        <pc:chgData name="Fernandez, Dunia" userId="27489aa5-10dc-436d-a64b-6c745fbd2b8b" providerId="ADAL" clId="{E5FD3359-7926-408F-AD22-FE1506DB3309}" dt="2024-09-06T20:51:22.112" v="368" actId="20577"/>
        <pc:sldMkLst>
          <pc:docMk/>
          <pc:sldMk cId="3812209844" sldId="488"/>
        </pc:sldMkLst>
        <pc:spChg chg="mod">
          <ac:chgData name="Fernandez, Dunia" userId="27489aa5-10dc-436d-a64b-6c745fbd2b8b" providerId="ADAL" clId="{E5FD3359-7926-408F-AD22-FE1506DB3309}" dt="2024-09-06T20:51:22.112" v="368" actId="20577"/>
          <ac:spMkLst>
            <pc:docMk/>
            <pc:sldMk cId="3812209844" sldId="488"/>
            <ac:spMk id="4" creationId="{00000000-0000-0000-0000-000000000000}"/>
          </ac:spMkLst>
        </pc:spChg>
      </pc:sldChg>
      <pc:sldChg chg="del">
        <pc:chgData name="Fernandez, Dunia" userId="27489aa5-10dc-436d-a64b-6c745fbd2b8b" providerId="ADAL" clId="{E5FD3359-7926-408F-AD22-FE1506DB3309}" dt="2024-08-29T17:53:48.578" v="34" actId="2696"/>
        <pc:sldMkLst>
          <pc:docMk/>
          <pc:sldMk cId="4135400987" sldId="490"/>
        </pc:sldMkLst>
      </pc:sldChg>
      <pc:sldChg chg="del">
        <pc:chgData name="Fernandez, Dunia" userId="27489aa5-10dc-436d-a64b-6c745fbd2b8b" providerId="ADAL" clId="{E5FD3359-7926-408F-AD22-FE1506DB3309}" dt="2024-08-29T17:53:48.578" v="34" actId="2696"/>
        <pc:sldMkLst>
          <pc:docMk/>
          <pc:sldMk cId="3646637804" sldId="491"/>
        </pc:sldMkLst>
      </pc:sldChg>
      <pc:sldChg chg="modSp ord">
        <pc:chgData name="Fernandez, Dunia" userId="27489aa5-10dc-436d-a64b-6c745fbd2b8b" providerId="ADAL" clId="{E5FD3359-7926-408F-AD22-FE1506DB3309}" dt="2024-09-16T22:07:37.248" v="707"/>
        <pc:sldMkLst>
          <pc:docMk/>
          <pc:sldMk cId="2812119902" sldId="492"/>
        </pc:sldMkLst>
        <pc:graphicFrameChg chg="mod">
          <ac:chgData name="Fernandez, Dunia" userId="27489aa5-10dc-436d-a64b-6c745fbd2b8b" providerId="ADAL" clId="{E5FD3359-7926-408F-AD22-FE1506DB3309}" dt="2024-09-16T22:07:37.248" v="707"/>
          <ac:graphicFrameMkLst>
            <pc:docMk/>
            <pc:sldMk cId="2812119902" sldId="492"/>
            <ac:graphicFrameMk id="5" creationId="{00000000-0000-0000-0000-000000000000}"/>
          </ac:graphicFrameMkLst>
        </pc:graphicFrameChg>
      </pc:sldChg>
      <pc:sldChg chg="del">
        <pc:chgData name="Fernandez, Dunia" userId="27489aa5-10dc-436d-a64b-6c745fbd2b8b" providerId="ADAL" clId="{E5FD3359-7926-408F-AD22-FE1506DB3309}" dt="2024-08-29T17:53:48.578" v="34" actId="2696"/>
        <pc:sldMkLst>
          <pc:docMk/>
          <pc:sldMk cId="2279990590" sldId="495"/>
        </pc:sldMkLst>
      </pc:sldChg>
      <pc:sldChg chg="modSp mod">
        <pc:chgData name="Fernandez, Dunia" userId="27489aa5-10dc-436d-a64b-6c745fbd2b8b" providerId="ADAL" clId="{E5FD3359-7926-408F-AD22-FE1506DB3309}" dt="2024-09-06T20:45:18.808" v="318" actId="20577"/>
        <pc:sldMkLst>
          <pc:docMk/>
          <pc:sldMk cId="2350182283" sldId="506"/>
        </pc:sldMkLst>
        <pc:spChg chg="mod">
          <ac:chgData name="Fernandez, Dunia" userId="27489aa5-10dc-436d-a64b-6c745fbd2b8b" providerId="ADAL" clId="{E5FD3359-7926-408F-AD22-FE1506DB3309}" dt="2024-09-06T20:45:18.808" v="318" actId="20577"/>
          <ac:spMkLst>
            <pc:docMk/>
            <pc:sldMk cId="2350182283" sldId="506"/>
            <ac:spMk id="2" creationId="{4AB52AA7-34D8-DE84-CB88-5BBA4FB988EE}"/>
          </ac:spMkLst>
        </pc:spChg>
      </pc:sldChg>
      <pc:sldChg chg="modSp mod">
        <pc:chgData name="Fernandez, Dunia" userId="27489aa5-10dc-436d-a64b-6c745fbd2b8b" providerId="ADAL" clId="{E5FD3359-7926-408F-AD22-FE1506DB3309}" dt="2024-09-16T21:55:43.989" v="385" actId="20577"/>
        <pc:sldMkLst>
          <pc:docMk/>
          <pc:sldMk cId="3296075048" sldId="509"/>
        </pc:sldMkLst>
        <pc:spChg chg="mod">
          <ac:chgData name="Fernandez, Dunia" userId="27489aa5-10dc-436d-a64b-6c745fbd2b8b" providerId="ADAL" clId="{E5FD3359-7926-408F-AD22-FE1506DB3309}" dt="2024-09-16T21:55:43.989" v="385" actId="20577"/>
          <ac:spMkLst>
            <pc:docMk/>
            <pc:sldMk cId="3296075048" sldId="509"/>
            <ac:spMk id="3" creationId="{F23AC072-97C8-2C48-4CF1-8F1737D08E39}"/>
          </ac:spMkLst>
        </pc:spChg>
      </pc:sldChg>
      <pc:sldChg chg="modSp mod">
        <pc:chgData name="Fernandez, Dunia" userId="27489aa5-10dc-436d-a64b-6c745fbd2b8b" providerId="ADAL" clId="{E5FD3359-7926-408F-AD22-FE1506DB3309}" dt="2024-09-16T21:56:34.224" v="402" actId="20577"/>
        <pc:sldMkLst>
          <pc:docMk/>
          <pc:sldMk cId="2638719479" sldId="511"/>
        </pc:sldMkLst>
        <pc:spChg chg="mod">
          <ac:chgData name="Fernandez, Dunia" userId="27489aa5-10dc-436d-a64b-6c745fbd2b8b" providerId="ADAL" clId="{E5FD3359-7926-408F-AD22-FE1506DB3309}" dt="2024-09-16T21:56:34.224" v="402" actId="20577"/>
          <ac:spMkLst>
            <pc:docMk/>
            <pc:sldMk cId="2638719479" sldId="511"/>
            <ac:spMk id="214" creationId="{00000000-0000-0000-0000-000000000000}"/>
          </ac:spMkLst>
        </pc:spChg>
        <pc:spChg chg="mod">
          <ac:chgData name="Fernandez, Dunia" userId="27489aa5-10dc-436d-a64b-6c745fbd2b8b" providerId="ADAL" clId="{E5FD3359-7926-408F-AD22-FE1506DB3309}" dt="2024-08-29T17:52:55.640" v="33"/>
          <ac:spMkLst>
            <pc:docMk/>
            <pc:sldMk cId="2638719479" sldId="511"/>
            <ac:spMk id="215" creationId="{00000000-0000-0000-0000-000000000000}"/>
          </ac:spMkLst>
        </pc:spChg>
      </pc:sldChg>
      <pc:sldChg chg="modSp mod">
        <pc:chgData name="Fernandez, Dunia" userId="27489aa5-10dc-436d-a64b-6c745fbd2b8b" providerId="ADAL" clId="{E5FD3359-7926-408F-AD22-FE1506DB3309}" dt="2024-08-29T18:02:57.758" v="259" actId="20577"/>
        <pc:sldMkLst>
          <pc:docMk/>
          <pc:sldMk cId="3991473589" sldId="512"/>
        </pc:sldMkLst>
        <pc:spChg chg="mod">
          <ac:chgData name="Fernandez, Dunia" userId="27489aa5-10dc-436d-a64b-6c745fbd2b8b" providerId="ADAL" clId="{E5FD3359-7926-408F-AD22-FE1506DB3309}" dt="2024-08-29T18:02:57.758" v="259" actId="20577"/>
          <ac:spMkLst>
            <pc:docMk/>
            <pc:sldMk cId="3991473589" sldId="512"/>
            <ac:spMk id="62" creationId="{00000000-0000-0000-0000-000000000000}"/>
          </ac:spMkLst>
        </pc:spChg>
      </pc:sldChg>
      <pc:sldChg chg="modSp mod">
        <pc:chgData name="Fernandez, Dunia" userId="27489aa5-10dc-436d-a64b-6c745fbd2b8b" providerId="ADAL" clId="{E5FD3359-7926-408F-AD22-FE1506DB3309}" dt="2024-08-29T18:02:21.795" v="243" actId="20577"/>
        <pc:sldMkLst>
          <pc:docMk/>
          <pc:sldMk cId="1603128068" sldId="513"/>
        </pc:sldMkLst>
        <pc:spChg chg="mod">
          <ac:chgData name="Fernandez, Dunia" userId="27489aa5-10dc-436d-a64b-6c745fbd2b8b" providerId="ADAL" clId="{E5FD3359-7926-408F-AD22-FE1506DB3309}" dt="2024-08-29T18:02:21.795" v="243" actId="20577"/>
          <ac:spMkLst>
            <pc:docMk/>
            <pc:sldMk cId="1603128068" sldId="513"/>
            <ac:spMk id="215" creationId="{00000000-0000-0000-0000-000000000000}"/>
          </ac:spMkLst>
        </pc:spChg>
      </pc:sldChg>
      <pc:sldChg chg="modSp mod ord">
        <pc:chgData name="Fernandez, Dunia" userId="27489aa5-10dc-436d-a64b-6c745fbd2b8b" providerId="ADAL" clId="{E5FD3359-7926-408F-AD22-FE1506DB3309}" dt="2024-09-16T22:08:05.408" v="711" actId="20577"/>
        <pc:sldMkLst>
          <pc:docMk/>
          <pc:sldMk cId="3158670489" sldId="515"/>
        </pc:sldMkLst>
        <pc:spChg chg="mod">
          <ac:chgData name="Fernandez, Dunia" userId="27489aa5-10dc-436d-a64b-6c745fbd2b8b" providerId="ADAL" clId="{E5FD3359-7926-408F-AD22-FE1506DB3309}" dt="2024-09-16T22:08:05.408" v="711" actId="20577"/>
          <ac:spMkLst>
            <pc:docMk/>
            <pc:sldMk cId="3158670489" sldId="515"/>
            <ac:spMk id="9" creationId="{00000000-0000-0000-0000-000000000000}"/>
          </ac:spMkLst>
        </pc:spChg>
      </pc:sldChg>
      <pc:sldChg chg="modSp mod ord">
        <pc:chgData name="Fernandez, Dunia" userId="27489aa5-10dc-436d-a64b-6c745fbd2b8b" providerId="ADAL" clId="{E5FD3359-7926-408F-AD22-FE1506DB3309}" dt="2024-09-16T22:04:01.568" v="690"/>
        <pc:sldMkLst>
          <pc:docMk/>
          <pc:sldMk cId="3583128978" sldId="516"/>
        </pc:sldMkLst>
        <pc:spChg chg="mod">
          <ac:chgData name="Fernandez, Dunia" userId="27489aa5-10dc-436d-a64b-6c745fbd2b8b" providerId="ADAL" clId="{E5FD3359-7926-408F-AD22-FE1506DB3309}" dt="2024-09-06T20:49:09.458" v="342"/>
          <ac:spMkLst>
            <pc:docMk/>
            <pc:sldMk cId="3583128978" sldId="516"/>
            <ac:spMk id="6" creationId="{DDD56BB8-0FA0-A746-9E21-29A1CBDB10D5}"/>
          </ac:spMkLst>
        </pc:spChg>
      </pc:sldChg>
      <pc:sldChg chg="modSp ord">
        <pc:chgData name="Fernandez, Dunia" userId="27489aa5-10dc-436d-a64b-6c745fbd2b8b" providerId="ADAL" clId="{E5FD3359-7926-408F-AD22-FE1506DB3309}" dt="2024-09-16T22:04:01.568" v="690"/>
        <pc:sldMkLst>
          <pc:docMk/>
          <pc:sldMk cId="3242140074" sldId="517"/>
        </pc:sldMkLst>
        <pc:graphicFrameChg chg="mod">
          <ac:chgData name="Fernandez, Dunia" userId="27489aa5-10dc-436d-a64b-6c745fbd2b8b" providerId="ADAL" clId="{E5FD3359-7926-408F-AD22-FE1506DB3309}" dt="2024-09-06T20:50:13.933" v="356" actId="20577"/>
          <ac:graphicFrameMkLst>
            <pc:docMk/>
            <pc:sldMk cId="3242140074" sldId="517"/>
            <ac:graphicFrameMk id="5" creationId="{00000000-0000-0000-0000-000000000000}"/>
          </ac:graphicFrameMkLst>
        </pc:graphicFrameChg>
      </pc:sldChg>
      <pc:sldChg chg="modSp add mod">
        <pc:chgData name="Fernandez, Dunia" userId="27489aa5-10dc-436d-a64b-6c745fbd2b8b" providerId="ADAL" clId="{E5FD3359-7926-408F-AD22-FE1506DB3309}" dt="2024-09-16T22:03:32.833" v="688" actId="1076"/>
        <pc:sldMkLst>
          <pc:docMk/>
          <pc:sldMk cId="3524490776" sldId="518"/>
        </pc:sldMkLst>
        <pc:spChg chg="mod">
          <ac:chgData name="Fernandez, Dunia" userId="27489aa5-10dc-436d-a64b-6c745fbd2b8b" providerId="ADAL" clId="{E5FD3359-7926-408F-AD22-FE1506DB3309}" dt="2024-09-16T21:56:46.225" v="414" actId="20577"/>
          <ac:spMkLst>
            <pc:docMk/>
            <pc:sldMk cId="3524490776" sldId="518"/>
            <ac:spMk id="214" creationId="{00000000-0000-0000-0000-000000000000}"/>
          </ac:spMkLst>
        </pc:spChg>
        <pc:spChg chg="mod">
          <ac:chgData name="Fernandez, Dunia" userId="27489aa5-10dc-436d-a64b-6c745fbd2b8b" providerId="ADAL" clId="{E5FD3359-7926-408F-AD22-FE1506DB3309}" dt="2024-09-16T22:03:32.833" v="688" actId="1076"/>
          <ac:spMkLst>
            <pc:docMk/>
            <pc:sldMk cId="3524490776" sldId="518"/>
            <ac:spMk id="215" creationId="{00000000-0000-0000-0000-000000000000}"/>
          </ac:spMkLst>
        </pc:spChg>
      </pc:sldChg>
      <pc:sldMasterChg chg="modSldLayout">
        <pc:chgData name="Fernandez, Dunia" userId="27489aa5-10dc-436d-a64b-6c745fbd2b8b" providerId="ADAL" clId="{E5FD3359-7926-408F-AD22-FE1506DB3309}" dt="2024-09-06T20:46:42.514" v="338" actId="1076"/>
        <pc:sldMasterMkLst>
          <pc:docMk/>
          <pc:sldMasterMk cId="552356221" sldId="2147483679"/>
        </pc:sldMasterMkLst>
        <pc:sldLayoutChg chg="modSp mod">
          <pc:chgData name="Fernandez, Dunia" userId="27489aa5-10dc-436d-a64b-6c745fbd2b8b" providerId="ADAL" clId="{E5FD3359-7926-408F-AD22-FE1506DB3309}" dt="2024-09-06T20:46:42.514" v="338" actId="1076"/>
          <pc:sldLayoutMkLst>
            <pc:docMk/>
            <pc:sldMasterMk cId="552356221" sldId="2147483679"/>
            <pc:sldLayoutMk cId="2188539431" sldId="2147483682"/>
          </pc:sldLayoutMkLst>
          <pc:picChg chg="mod">
            <ac:chgData name="Fernandez, Dunia" userId="27489aa5-10dc-436d-a64b-6c745fbd2b8b" providerId="ADAL" clId="{E5FD3359-7926-408F-AD22-FE1506DB3309}" dt="2024-09-06T20:46:42.514" v="338" actId="1076"/>
            <ac:picMkLst>
              <pc:docMk/>
              <pc:sldMasterMk cId="552356221" sldId="2147483679"/>
              <pc:sldLayoutMk cId="2188539431" sldId="2147483682"/>
              <ac:picMk id="18" creationId="{00000000-0000-0000-0000-000000000000}"/>
            </ac:picMkLst>
          </pc:picChg>
          <pc:picChg chg="mod">
            <ac:chgData name="Fernandez, Dunia" userId="27489aa5-10dc-436d-a64b-6c745fbd2b8b" providerId="ADAL" clId="{E5FD3359-7926-408F-AD22-FE1506DB3309}" dt="2024-09-06T20:46:37.843" v="336" actId="1076"/>
            <ac:picMkLst>
              <pc:docMk/>
              <pc:sldMasterMk cId="552356221" sldId="2147483679"/>
              <pc:sldLayoutMk cId="2188539431" sldId="2147483682"/>
              <ac:picMk id="19" creationId="{00000000-0000-0000-0000-000000000000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7F960-B652-4DD5-A30B-D20C010EC9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025A73-32C6-4159-B533-62BDE4E296D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marL="463550" indent="0"/>
          <a:endParaRPr lang="en-US" b="1" dirty="0">
            <a:latin typeface="+mj-lt"/>
          </a:endParaRPr>
        </a:p>
      </dgm:t>
    </dgm:pt>
    <dgm:pt modelId="{ED21DB1B-7616-41B4-B86B-8AC1F4DE05A5}" type="parTrans" cxnId="{D9C38EE1-31D1-41FA-AF56-AC529D0B10DD}">
      <dgm:prSet/>
      <dgm:spPr/>
      <dgm:t>
        <a:bodyPr/>
        <a:lstStyle/>
        <a:p>
          <a:endParaRPr lang="en-US"/>
        </a:p>
      </dgm:t>
    </dgm:pt>
    <dgm:pt modelId="{C647E06A-68F7-4C03-8862-49EF60CC13BE}" type="sibTrans" cxnId="{D9C38EE1-31D1-41FA-AF56-AC529D0B10DD}">
      <dgm:prSet/>
      <dgm:spPr/>
      <dgm:t>
        <a:bodyPr/>
        <a:lstStyle/>
        <a:p>
          <a:endParaRPr lang="en-US"/>
        </a:p>
      </dgm:t>
    </dgm:pt>
    <dgm:pt modelId="{97294504-F46C-49B3-8A84-FA2246E896EE}" type="pres">
      <dgm:prSet presAssocID="{10E7F960-B652-4DD5-A30B-D20C010EC94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7AD1B-F0DF-4127-8CA0-E5FC7690BC16}" type="pres">
      <dgm:prSet presAssocID="{42025A73-32C6-4159-B533-62BDE4E296DF}" presName="comp" presStyleCnt="0"/>
      <dgm:spPr/>
    </dgm:pt>
    <dgm:pt modelId="{52F7BE08-BF0A-47A4-9E37-8556CA902607}" type="pres">
      <dgm:prSet presAssocID="{42025A73-32C6-4159-B533-62BDE4E296DF}" presName="box" presStyleLbl="node1" presStyleIdx="0" presStyleCnt="1" custScaleY="122690" custLinFactNeighborX="-110" custLinFactNeighborY="-36438"/>
      <dgm:spPr/>
      <dgm:t>
        <a:bodyPr/>
        <a:lstStyle/>
        <a:p>
          <a:endParaRPr lang="en-US"/>
        </a:p>
      </dgm:t>
    </dgm:pt>
    <dgm:pt modelId="{9E9F5ACF-739B-4620-BD05-3BF56234C446}" type="pres">
      <dgm:prSet presAssocID="{42025A73-32C6-4159-B533-62BDE4E296DF}" presName="img" presStyleLbl="fgImgPlace1" presStyleIdx="0" presStyleCnt="1" custScaleX="124810" custScaleY="44577" custLinFactNeighborX="-11455" custLinFactNeighborY="-44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8E33F6-6219-4CBC-8C52-29488426D0E3}" type="pres">
      <dgm:prSet presAssocID="{42025A73-32C6-4159-B533-62BDE4E296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38EE1-31D1-41FA-AF56-AC529D0B10DD}" srcId="{10E7F960-B652-4DD5-A30B-D20C010EC944}" destId="{42025A73-32C6-4159-B533-62BDE4E296DF}" srcOrd="0" destOrd="0" parTransId="{ED21DB1B-7616-41B4-B86B-8AC1F4DE05A5}" sibTransId="{C647E06A-68F7-4C03-8862-49EF60CC13BE}"/>
    <dgm:cxn modelId="{04ED0CBF-D9E8-447E-9296-75D6A5739047}" type="presOf" srcId="{10E7F960-B652-4DD5-A30B-D20C010EC944}" destId="{97294504-F46C-49B3-8A84-FA2246E896EE}" srcOrd="0" destOrd="0" presId="urn:microsoft.com/office/officeart/2005/8/layout/vList4"/>
    <dgm:cxn modelId="{79AD0099-2DF2-4CBA-B376-C357244DD798}" type="presOf" srcId="{42025A73-32C6-4159-B533-62BDE4E296DF}" destId="{798E33F6-6219-4CBC-8C52-29488426D0E3}" srcOrd="1" destOrd="0" presId="urn:microsoft.com/office/officeart/2005/8/layout/vList4"/>
    <dgm:cxn modelId="{2BA18AB3-2107-408C-8258-53AF05BE8A8C}" type="presOf" srcId="{42025A73-32C6-4159-B533-62BDE4E296DF}" destId="{52F7BE08-BF0A-47A4-9E37-8556CA902607}" srcOrd="0" destOrd="0" presId="urn:microsoft.com/office/officeart/2005/8/layout/vList4"/>
    <dgm:cxn modelId="{6E5138B7-0977-4632-B4A8-D3F9D8E2DAD7}" type="presParOf" srcId="{97294504-F46C-49B3-8A84-FA2246E896EE}" destId="{D897AD1B-F0DF-4127-8CA0-E5FC7690BC16}" srcOrd="0" destOrd="0" presId="urn:microsoft.com/office/officeart/2005/8/layout/vList4"/>
    <dgm:cxn modelId="{E63287CA-37C7-4ADF-A2AF-0F34CFEF9E11}" type="presParOf" srcId="{D897AD1B-F0DF-4127-8CA0-E5FC7690BC16}" destId="{52F7BE08-BF0A-47A4-9E37-8556CA902607}" srcOrd="0" destOrd="0" presId="urn:microsoft.com/office/officeart/2005/8/layout/vList4"/>
    <dgm:cxn modelId="{536B45B6-C2CB-4AC6-99F4-026AE4C1BCF4}" type="presParOf" srcId="{D897AD1B-F0DF-4127-8CA0-E5FC7690BC16}" destId="{9E9F5ACF-739B-4620-BD05-3BF56234C446}" srcOrd="1" destOrd="0" presId="urn:microsoft.com/office/officeart/2005/8/layout/vList4"/>
    <dgm:cxn modelId="{B2A4508D-E861-490F-BD00-409261321B8F}" type="presParOf" srcId="{D897AD1B-F0DF-4127-8CA0-E5FC7690BC16}" destId="{798E33F6-6219-4CBC-8C52-29488426D0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7F960-B652-4DD5-A30B-D20C010EC9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64C07-FAB7-4257-8105-8A99A1CD36E2}">
      <dgm:prSet phldrT="[Text]" custT="1"/>
      <dgm:spPr>
        <a:solidFill>
          <a:srgbClr val="C00000"/>
        </a:solidFill>
      </dgm:spPr>
      <dgm:t>
        <a:bodyPr/>
        <a:lstStyle/>
        <a:p>
          <a:pPr marL="463550" indent="0"/>
          <a:endParaRPr lang="en-US" sz="15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463550" indent="0"/>
          <a:r>
            <a:rPr lang="en-US" sz="4400" dirty="0">
              <a:latin typeface="Poppins" panose="00000500000000000000" pitchFamily="2" charset="0"/>
              <a:cs typeface="Poppins" panose="00000500000000000000" pitchFamily="2" charset="0"/>
            </a:rPr>
            <a:t>NOVEMBER 2024</a:t>
          </a:r>
        </a:p>
      </dgm:t>
    </dgm:pt>
    <dgm:pt modelId="{AF86FE63-F0CF-4955-A84D-016673730FB5}" type="parTrans" cxnId="{E2FF4B4C-EFD6-4317-80AA-6BDC85BA3A13}">
      <dgm:prSet/>
      <dgm:spPr/>
      <dgm:t>
        <a:bodyPr/>
        <a:lstStyle/>
        <a:p>
          <a:endParaRPr lang="en-US"/>
        </a:p>
      </dgm:t>
    </dgm:pt>
    <dgm:pt modelId="{19A220FF-F50B-490F-A9FD-30A2196C4DEC}" type="sibTrans" cxnId="{E2FF4B4C-EFD6-4317-80AA-6BDC85BA3A13}">
      <dgm:prSet/>
      <dgm:spPr/>
      <dgm:t>
        <a:bodyPr/>
        <a:lstStyle/>
        <a:p>
          <a:endParaRPr lang="en-US"/>
        </a:p>
      </dgm:t>
    </dgm:pt>
    <dgm:pt modelId="{E38CD319-83B8-4EFD-9829-2A96E28722B1}">
      <dgm:prSet phldrT="[Text]" custT="1"/>
      <dgm:spPr>
        <a:solidFill>
          <a:srgbClr val="C00000"/>
        </a:solidFill>
      </dgm:spPr>
      <dgm:t>
        <a:bodyPr/>
        <a:lstStyle/>
        <a:p>
          <a:pPr marL="736600" indent="-273050"/>
          <a:r>
            <a:rPr lang="en-US" sz="3000" dirty="0">
              <a:latin typeface="Poppins" panose="00000500000000000000" pitchFamily="2" charset="0"/>
              <a:cs typeface="Poppins" panose="00000500000000000000" pitchFamily="2" charset="0"/>
            </a:rPr>
            <a:t>ZOC online application closes November 15, 2024</a:t>
          </a:r>
        </a:p>
      </dgm:t>
    </dgm:pt>
    <dgm:pt modelId="{BAACC68B-AF06-4282-A6AE-40D05625E2E6}" type="sibTrans" cxnId="{E6A500A1-EA86-4976-BBE4-DA61F98A8BAE}">
      <dgm:prSet/>
      <dgm:spPr/>
      <dgm:t>
        <a:bodyPr/>
        <a:lstStyle/>
        <a:p>
          <a:endParaRPr lang="en-US"/>
        </a:p>
      </dgm:t>
    </dgm:pt>
    <dgm:pt modelId="{4F632937-54FD-4FE5-99E6-2C2BDCF73E88}" type="parTrans" cxnId="{E6A500A1-EA86-4976-BBE4-DA61F98A8BAE}">
      <dgm:prSet/>
      <dgm:spPr/>
      <dgm:t>
        <a:bodyPr/>
        <a:lstStyle/>
        <a:p>
          <a:endParaRPr lang="en-US"/>
        </a:p>
      </dgm:t>
    </dgm:pt>
    <dgm:pt modelId="{8F43E1FE-BA49-481F-8720-CED9E437EFB2}">
      <dgm:prSet phldrT="[Text]"/>
      <dgm:spPr>
        <a:solidFill>
          <a:srgbClr val="C00000"/>
        </a:solidFill>
      </dgm:spPr>
      <dgm:t>
        <a:bodyPr/>
        <a:lstStyle/>
        <a:p>
          <a:pPr marL="736600" indent="-273050"/>
          <a:endParaRPr lang="en-US" sz="3400" dirty="0">
            <a:latin typeface="+mj-lt"/>
          </a:endParaRPr>
        </a:p>
      </dgm:t>
    </dgm:pt>
    <dgm:pt modelId="{EFF84044-EC73-4588-9F5D-0F4FCDA3851A}" type="parTrans" cxnId="{9071E675-31B9-4ABA-969F-17AF882BDD93}">
      <dgm:prSet/>
      <dgm:spPr/>
      <dgm:t>
        <a:bodyPr/>
        <a:lstStyle/>
        <a:p>
          <a:endParaRPr lang="en-US"/>
        </a:p>
      </dgm:t>
    </dgm:pt>
    <dgm:pt modelId="{0BDF88AB-017B-42EB-AF8D-6F71FE4A1E1B}" type="sibTrans" cxnId="{9071E675-31B9-4ABA-969F-17AF882BDD93}">
      <dgm:prSet/>
      <dgm:spPr/>
      <dgm:t>
        <a:bodyPr/>
        <a:lstStyle/>
        <a:p>
          <a:endParaRPr lang="en-US"/>
        </a:p>
      </dgm:t>
    </dgm:pt>
    <dgm:pt modelId="{AD4EBFF1-DF7C-4091-AA34-17AA2E91E77F}">
      <dgm:prSet custT="1"/>
      <dgm:spPr/>
      <dgm:t>
        <a:bodyPr/>
        <a:lstStyle/>
        <a:p>
          <a:pPr marL="736600" indent="-273050"/>
          <a:endParaRPr lang="en-US" sz="12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CB032A4-2F61-4D83-85B8-90A1E375925D}" type="parTrans" cxnId="{32328369-DC18-4A01-B097-F5333317BF98}">
      <dgm:prSet/>
      <dgm:spPr/>
      <dgm:t>
        <a:bodyPr/>
        <a:lstStyle/>
        <a:p>
          <a:endParaRPr lang="en-US"/>
        </a:p>
      </dgm:t>
    </dgm:pt>
    <dgm:pt modelId="{80197F78-E7A2-4F82-998B-D0905F6178CD}" type="sibTrans" cxnId="{32328369-DC18-4A01-B097-F5333317BF98}">
      <dgm:prSet/>
      <dgm:spPr/>
      <dgm:t>
        <a:bodyPr/>
        <a:lstStyle/>
        <a:p>
          <a:endParaRPr lang="en-US"/>
        </a:p>
      </dgm:t>
    </dgm:pt>
    <dgm:pt modelId="{7D1C7E29-2363-4660-99A5-92638AB8566E}">
      <dgm:prSet custT="1"/>
      <dgm:spPr/>
      <dgm:t>
        <a:bodyPr/>
        <a:lstStyle/>
        <a:p>
          <a:pPr marL="736600" indent="-273050"/>
          <a:r>
            <a:rPr lang="en-US" sz="3000" dirty="0">
              <a:latin typeface="Poppins" panose="00000500000000000000" pitchFamily="2" charset="0"/>
              <a:cs typeface="Poppins" panose="00000500000000000000" pitchFamily="2" charset="0"/>
            </a:rPr>
            <a:t>As of November 18</a:t>
          </a:r>
          <a:r>
            <a:rPr lang="en-US" sz="30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3000" dirty="0">
              <a:latin typeface="Poppins" panose="00000500000000000000" pitchFamily="2" charset="0"/>
              <a:cs typeface="Poppins" panose="00000500000000000000" pitchFamily="2" charset="0"/>
            </a:rPr>
            <a:t>, paper applications can be submitted via email or fax </a:t>
          </a:r>
        </a:p>
      </dgm:t>
    </dgm:pt>
    <dgm:pt modelId="{92A6C3E2-66DD-4A23-A051-7507BA51F34C}" type="parTrans" cxnId="{4E01EF42-E5A9-4A05-9FAB-C6176B80F51A}">
      <dgm:prSet/>
      <dgm:spPr/>
      <dgm:t>
        <a:bodyPr/>
        <a:lstStyle/>
        <a:p>
          <a:endParaRPr lang="en-US"/>
        </a:p>
      </dgm:t>
    </dgm:pt>
    <dgm:pt modelId="{707A790C-1438-452F-B349-A77164A2D4D6}" type="sibTrans" cxnId="{4E01EF42-E5A9-4A05-9FAB-C6176B80F51A}">
      <dgm:prSet/>
      <dgm:spPr/>
      <dgm:t>
        <a:bodyPr/>
        <a:lstStyle/>
        <a:p>
          <a:endParaRPr lang="en-US"/>
        </a:p>
      </dgm:t>
    </dgm:pt>
    <dgm:pt modelId="{97294504-F46C-49B3-8A84-FA2246E896EE}" type="pres">
      <dgm:prSet presAssocID="{10E7F960-B652-4DD5-A30B-D20C010EC94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9C4C80-DD15-404A-B6F7-1C6887E268E0}" type="pres">
      <dgm:prSet presAssocID="{B3964C07-FAB7-4257-8105-8A99A1CD36E2}" presName="comp" presStyleCnt="0"/>
      <dgm:spPr/>
    </dgm:pt>
    <dgm:pt modelId="{6AA08337-0143-4685-9516-C4ECEA8CF8B2}" type="pres">
      <dgm:prSet presAssocID="{B3964C07-FAB7-4257-8105-8A99A1CD36E2}" presName="box" presStyleLbl="node1" presStyleIdx="0" presStyleCnt="1" custScaleY="149319"/>
      <dgm:spPr/>
      <dgm:t>
        <a:bodyPr/>
        <a:lstStyle/>
        <a:p>
          <a:endParaRPr lang="en-US"/>
        </a:p>
      </dgm:t>
    </dgm:pt>
    <dgm:pt modelId="{9646ACE3-CB4F-466F-885A-1B33476CF6AA}" type="pres">
      <dgm:prSet presAssocID="{B3964C07-FAB7-4257-8105-8A99A1CD36E2}" presName="img" presStyleLbl="fgImgPlace1" presStyleIdx="0" presStyleCnt="1" custScaleX="116087" custScaleY="57405" custLinFactNeighborX="-281" custLinFactNeighborY="-357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5A1893-6944-4795-9C73-DE08E580AFF6}" type="pres">
      <dgm:prSet presAssocID="{B3964C07-FAB7-4257-8105-8A99A1CD36E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1E675-31B9-4ABA-969F-17AF882BDD93}" srcId="{B3964C07-FAB7-4257-8105-8A99A1CD36E2}" destId="{8F43E1FE-BA49-481F-8720-CED9E437EFB2}" srcOrd="3" destOrd="0" parTransId="{EFF84044-EC73-4588-9F5D-0F4FCDA3851A}" sibTransId="{0BDF88AB-017B-42EB-AF8D-6F71FE4A1E1B}"/>
    <dgm:cxn modelId="{0E152218-675F-4419-ACA8-716CA81A290B}" type="presOf" srcId="{E38CD319-83B8-4EFD-9829-2A96E28722B1}" destId="{6AA08337-0143-4685-9516-C4ECEA8CF8B2}" srcOrd="0" destOrd="1" presId="urn:microsoft.com/office/officeart/2005/8/layout/vList4"/>
    <dgm:cxn modelId="{4E01EF42-E5A9-4A05-9FAB-C6176B80F51A}" srcId="{B3964C07-FAB7-4257-8105-8A99A1CD36E2}" destId="{7D1C7E29-2363-4660-99A5-92638AB8566E}" srcOrd="2" destOrd="0" parTransId="{92A6C3E2-66DD-4A23-A051-7507BA51F34C}" sibTransId="{707A790C-1438-452F-B349-A77164A2D4D6}"/>
    <dgm:cxn modelId="{4A217FE8-CFAB-4A12-A6C3-3F5A9322BCDE}" type="presOf" srcId="{E38CD319-83B8-4EFD-9829-2A96E28722B1}" destId="{CC5A1893-6944-4795-9C73-DE08E580AFF6}" srcOrd="1" destOrd="1" presId="urn:microsoft.com/office/officeart/2005/8/layout/vList4"/>
    <dgm:cxn modelId="{32328369-DC18-4A01-B097-F5333317BF98}" srcId="{B3964C07-FAB7-4257-8105-8A99A1CD36E2}" destId="{AD4EBFF1-DF7C-4091-AA34-17AA2E91E77F}" srcOrd="1" destOrd="0" parTransId="{9CB032A4-2F61-4D83-85B8-90A1E375925D}" sibTransId="{80197F78-E7A2-4F82-998B-D0905F6178CD}"/>
    <dgm:cxn modelId="{E6A500A1-EA86-4976-BBE4-DA61F98A8BAE}" srcId="{B3964C07-FAB7-4257-8105-8A99A1CD36E2}" destId="{E38CD319-83B8-4EFD-9829-2A96E28722B1}" srcOrd="0" destOrd="0" parTransId="{4F632937-54FD-4FE5-99E6-2C2BDCF73E88}" sibTransId="{BAACC68B-AF06-4282-A6AE-40D05625E2E6}"/>
    <dgm:cxn modelId="{8C6B6C3D-7256-4E6D-82C1-5B43C9DD1456}" type="presOf" srcId="{7D1C7E29-2363-4660-99A5-92638AB8566E}" destId="{CC5A1893-6944-4795-9C73-DE08E580AFF6}" srcOrd="1" destOrd="3" presId="urn:microsoft.com/office/officeart/2005/8/layout/vList4"/>
    <dgm:cxn modelId="{AE93FF8C-722C-48E7-BF91-BE9D528D0679}" type="presOf" srcId="{AD4EBFF1-DF7C-4091-AA34-17AA2E91E77F}" destId="{6AA08337-0143-4685-9516-C4ECEA8CF8B2}" srcOrd="0" destOrd="2" presId="urn:microsoft.com/office/officeart/2005/8/layout/vList4"/>
    <dgm:cxn modelId="{5CE82035-C3BA-46B8-8ED3-2312C73B4488}" type="presOf" srcId="{7D1C7E29-2363-4660-99A5-92638AB8566E}" destId="{6AA08337-0143-4685-9516-C4ECEA8CF8B2}" srcOrd="0" destOrd="3" presId="urn:microsoft.com/office/officeart/2005/8/layout/vList4"/>
    <dgm:cxn modelId="{DE8B9C4A-FEDD-4A23-A30C-3BA1DCE39C06}" type="presOf" srcId="{B3964C07-FAB7-4257-8105-8A99A1CD36E2}" destId="{CC5A1893-6944-4795-9C73-DE08E580AFF6}" srcOrd="1" destOrd="0" presId="urn:microsoft.com/office/officeart/2005/8/layout/vList4"/>
    <dgm:cxn modelId="{7BAD8B97-9C4B-40AF-ADB4-A00891D84D58}" type="presOf" srcId="{8F43E1FE-BA49-481F-8720-CED9E437EFB2}" destId="{CC5A1893-6944-4795-9C73-DE08E580AFF6}" srcOrd="1" destOrd="4" presId="urn:microsoft.com/office/officeart/2005/8/layout/vList4"/>
    <dgm:cxn modelId="{6F00793C-E2AB-47D2-BDF9-88832E96E2DD}" type="presOf" srcId="{B3964C07-FAB7-4257-8105-8A99A1CD36E2}" destId="{6AA08337-0143-4685-9516-C4ECEA8CF8B2}" srcOrd="0" destOrd="0" presId="urn:microsoft.com/office/officeart/2005/8/layout/vList4"/>
    <dgm:cxn modelId="{4A51E707-8DE1-47A6-84BB-67A11698A5BE}" type="presOf" srcId="{AD4EBFF1-DF7C-4091-AA34-17AA2E91E77F}" destId="{CC5A1893-6944-4795-9C73-DE08E580AFF6}" srcOrd="1" destOrd="2" presId="urn:microsoft.com/office/officeart/2005/8/layout/vList4"/>
    <dgm:cxn modelId="{E2FF4B4C-EFD6-4317-80AA-6BDC85BA3A13}" srcId="{10E7F960-B652-4DD5-A30B-D20C010EC944}" destId="{B3964C07-FAB7-4257-8105-8A99A1CD36E2}" srcOrd="0" destOrd="0" parTransId="{AF86FE63-F0CF-4955-A84D-016673730FB5}" sibTransId="{19A220FF-F50B-490F-A9FD-30A2196C4DEC}"/>
    <dgm:cxn modelId="{DECB6652-56BA-400A-BD3E-0945ED1F3957}" type="presOf" srcId="{8F43E1FE-BA49-481F-8720-CED9E437EFB2}" destId="{6AA08337-0143-4685-9516-C4ECEA8CF8B2}" srcOrd="0" destOrd="4" presId="urn:microsoft.com/office/officeart/2005/8/layout/vList4"/>
    <dgm:cxn modelId="{6BC991DB-5203-448A-9D33-3D00C2A71240}" type="presOf" srcId="{10E7F960-B652-4DD5-A30B-D20C010EC944}" destId="{97294504-F46C-49B3-8A84-FA2246E896EE}" srcOrd="0" destOrd="0" presId="urn:microsoft.com/office/officeart/2005/8/layout/vList4"/>
    <dgm:cxn modelId="{22D25056-7DD4-4241-965F-B1B0C4D0D837}" type="presParOf" srcId="{97294504-F46C-49B3-8A84-FA2246E896EE}" destId="{B69C4C80-DD15-404A-B6F7-1C6887E268E0}" srcOrd="0" destOrd="0" presId="urn:microsoft.com/office/officeart/2005/8/layout/vList4"/>
    <dgm:cxn modelId="{A40FFF72-E51E-49D6-BA3B-380026D6AF21}" type="presParOf" srcId="{B69C4C80-DD15-404A-B6F7-1C6887E268E0}" destId="{6AA08337-0143-4685-9516-C4ECEA8CF8B2}" srcOrd="0" destOrd="0" presId="urn:microsoft.com/office/officeart/2005/8/layout/vList4"/>
    <dgm:cxn modelId="{9E919EC7-8B38-4DF9-9CFE-CF14A4118C95}" type="presParOf" srcId="{B69C4C80-DD15-404A-B6F7-1C6887E268E0}" destId="{9646ACE3-CB4F-466F-885A-1B33476CF6AA}" srcOrd="1" destOrd="0" presId="urn:microsoft.com/office/officeart/2005/8/layout/vList4"/>
    <dgm:cxn modelId="{35E7174E-C661-43CC-950C-436E54F5E52D}" type="presParOf" srcId="{B69C4C80-DD15-404A-B6F7-1C6887E268E0}" destId="{CC5A1893-6944-4795-9C73-DE08E580AF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7F960-B652-4DD5-A30B-D20C010EC9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BE39EE-6923-4585-A47A-8848D324438F}">
      <dgm:prSet phldrT="[Text]" custT="1"/>
      <dgm:spPr/>
      <dgm:t>
        <a:bodyPr/>
        <a:lstStyle/>
        <a:p>
          <a:pPr marL="463550" indent="0"/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DECEMBER 2024</a:t>
          </a:r>
        </a:p>
      </dgm:t>
    </dgm:pt>
    <dgm:pt modelId="{E248109E-A517-4785-9E95-7D49157CA76E}" type="parTrans" cxnId="{64BA69B1-896D-4C43-A412-73AF6C2BAD93}">
      <dgm:prSet/>
      <dgm:spPr/>
      <dgm:t>
        <a:bodyPr/>
        <a:lstStyle/>
        <a:p>
          <a:endParaRPr lang="en-US"/>
        </a:p>
      </dgm:t>
    </dgm:pt>
    <dgm:pt modelId="{65C9CFCA-D056-43AD-AF10-FC1CF2B5E8AB}" type="sibTrans" cxnId="{64BA69B1-896D-4C43-A412-73AF6C2BAD93}">
      <dgm:prSet/>
      <dgm:spPr/>
      <dgm:t>
        <a:bodyPr/>
        <a:lstStyle/>
        <a:p>
          <a:endParaRPr lang="en-US"/>
        </a:p>
      </dgm:t>
    </dgm:pt>
    <dgm:pt modelId="{42025A73-32C6-4159-B533-62BDE4E296DF}">
      <dgm:prSet phldrT="[Text]" custT="1"/>
      <dgm:spPr/>
      <dgm:t>
        <a:bodyPr/>
        <a:lstStyle/>
        <a:p>
          <a:pPr marL="463550" indent="0"/>
          <a:endParaRPr lang="en-US" sz="1600" b="1" dirty="0">
            <a:latin typeface="+mj-lt"/>
          </a:endParaRPr>
        </a:p>
        <a:p>
          <a:pPr marL="463550" indent="0"/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JANUARY 2025</a:t>
          </a:r>
        </a:p>
      </dgm:t>
    </dgm:pt>
    <dgm:pt modelId="{ED21DB1B-7616-41B4-B86B-8AC1F4DE05A5}" type="parTrans" cxnId="{D9C38EE1-31D1-41FA-AF56-AC529D0B10DD}">
      <dgm:prSet/>
      <dgm:spPr/>
      <dgm:t>
        <a:bodyPr/>
        <a:lstStyle/>
        <a:p>
          <a:endParaRPr lang="en-US"/>
        </a:p>
      </dgm:t>
    </dgm:pt>
    <dgm:pt modelId="{C647E06A-68F7-4C03-8862-49EF60CC13BE}" type="sibTrans" cxnId="{D9C38EE1-31D1-41FA-AF56-AC529D0B10DD}">
      <dgm:prSet/>
      <dgm:spPr/>
      <dgm:t>
        <a:bodyPr/>
        <a:lstStyle/>
        <a:p>
          <a:endParaRPr lang="en-US"/>
        </a:p>
      </dgm:t>
    </dgm:pt>
    <dgm:pt modelId="{B3964C07-FAB7-4257-8105-8A99A1CD36E2}">
      <dgm:prSet phldrT="[Text]" custT="1"/>
      <dgm:spPr/>
      <dgm:t>
        <a:bodyPr/>
        <a:lstStyle/>
        <a:p>
          <a:pPr marL="463550" indent="0">
            <a:lnSpc>
              <a:spcPct val="90000"/>
            </a:lnSpc>
            <a:spcAft>
              <a:spcPct val="35000"/>
            </a:spcAft>
            <a:buNone/>
          </a:pPr>
          <a:endParaRPr lang="en-US" sz="500" b="1" dirty="0">
            <a:latin typeface="+mj-lt"/>
          </a:endParaRPr>
        </a:p>
        <a:p>
          <a:pPr marL="463550" indent="0">
            <a:lnSpc>
              <a:spcPct val="100000"/>
            </a:lnSpc>
            <a:spcAft>
              <a:spcPts val="0"/>
            </a:spcAft>
            <a:buNone/>
          </a:pPr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FEBRUARY 2025</a:t>
          </a:r>
        </a:p>
      </dgm:t>
    </dgm:pt>
    <dgm:pt modelId="{AF86FE63-F0CF-4955-A84D-016673730FB5}" type="parTrans" cxnId="{E2FF4B4C-EFD6-4317-80AA-6BDC85BA3A13}">
      <dgm:prSet/>
      <dgm:spPr/>
      <dgm:t>
        <a:bodyPr/>
        <a:lstStyle/>
        <a:p>
          <a:endParaRPr lang="en-US"/>
        </a:p>
      </dgm:t>
    </dgm:pt>
    <dgm:pt modelId="{19A220FF-F50B-490F-A9FD-30A2196C4DEC}" type="sibTrans" cxnId="{E2FF4B4C-EFD6-4317-80AA-6BDC85BA3A13}">
      <dgm:prSet/>
      <dgm:spPr/>
      <dgm:t>
        <a:bodyPr/>
        <a:lstStyle/>
        <a:p>
          <a:endParaRPr lang="en-US"/>
        </a:p>
      </dgm:t>
    </dgm:pt>
    <dgm:pt modelId="{E38CD319-83B8-4EFD-9829-2A96E28722B1}">
      <dgm:prSet phldrT="[Text]" custT="1"/>
      <dgm:spPr/>
      <dgm:t>
        <a:bodyPr/>
        <a:lstStyle/>
        <a:p>
          <a:pPr marL="463550"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Special Education Assignments for incoming 6</a:t>
          </a:r>
          <a:r>
            <a:rPr lang="en-US" sz="20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, 7</a:t>
          </a:r>
          <a:r>
            <a:rPr lang="en-US" sz="20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, and 9</a:t>
          </a:r>
          <a:r>
            <a:rPr lang="en-US" sz="20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graders are provided to SPED division</a:t>
          </a:r>
          <a:endParaRPr lang="en-US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AACC68B-AF06-4282-A6AE-40D05625E2E6}" type="sibTrans" cxnId="{E6A500A1-EA86-4976-BBE4-DA61F98A8BAE}">
      <dgm:prSet/>
      <dgm:spPr/>
      <dgm:t>
        <a:bodyPr/>
        <a:lstStyle/>
        <a:p>
          <a:endParaRPr lang="en-US"/>
        </a:p>
      </dgm:t>
    </dgm:pt>
    <dgm:pt modelId="{4F632937-54FD-4FE5-99E6-2C2BDCF73E88}" type="parTrans" cxnId="{E6A500A1-EA86-4976-BBE4-DA61F98A8BAE}">
      <dgm:prSet/>
      <dgm:spPr/>
      <dgm:t>
        <a:bodyPr/>
        <a:lstStyle/>
        <a:p>
          <a:endParaRPr lang="en-US"/>
        </a:p>
      </dgm:t>
    </dgm:pt>
    <dgm:pt modelId="{9AE66B42-2124-4750-9848-B6BF5019C2EA}">
      <dgm:prSet custT="1"/>
      <dgm:spPr/>
      <dgm:t>
        <a:bodyPr/>
        <a:lstStyle/>
        <a:p>
          <a:pPr marL="463550" indent="0"/>
          <a:r>
            <a:rPr lang="en-US" sz="2200" dirty="0">
              <a:latin typeface="Poppins" panose="00000500000000000000" pitchFamily="2" charset="0"/>
              <a:cs typeface="Poppins" panose="00000500000000000000" pitchFamily="2" charset="0"/>
            </a:rPr>
            <a:t>E-CAST</a:t>
          </a:r>
        </a:p>
      </dgm:t>
    </dgm:pt>
    <dgm:pt modelId="{F921CFB7-5A68-447A-8E88-89A491D0AA69}" type="parTrans" cxnId="{EB2C26A7-81C9-48D7-8A4E-EAB7B9517B14}">
      <dgm:prSet/>
      <dgm:spPr/>
      <dgm:t>
        <a:bodyPr/>
        <a:lstStyle/>
        <a:p>
          <a:endParaRPr lang="en-US"/>
        </a:p>
      </dgm:t>
    </dgm:pt>
    <dgm:pt modelId="{635D414C-8CB9-4CE4-951E-881AA6BE6E36}" type="sibTrans" cxnId="{EB2C26A7-81C9-48D7-8A4E-EAB7B9517B14}">
      <dgm:prSet/>
      <dgm:spPr/>
      <dgm:t>
        <a:bodyPr/>
        <a:lstStyle/>
        <a:p>
          <a:endParaRPr lang="en-US"/>
        </a:p>
      </dgm:t>
    </dgm:pt>
    <dgm:pt modelId="{36B3A99E-4829-4E1E-A02A-AD8307BA2A12}">
      <dgm:prSet custT="1"/>
      <dgm:spPr/>
      <dgm:t>
        <a:bodyPr/>
        <a:lstStyle/>
        <a:p>
          <a:pPr marL="463550" indent="0">
            <a:tabLst/>
          </a:pP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Deadline for paper applications for Round #1</a:t>
          </a:r>
        </a:p>
      </dgm:t>
    </dgm:pt>
    <dgm:pt modelId="{BEACFF32-7A1B-4C10-B651-784915B0DAB5}" type="parTrans" cxnId="{6FBA028F-CB0F-4BDB-8E2C-7B6F04842FC5}">
      <dgm:prSet/>
      <dgm:spPr/>
      <dgm:t>
        <a:bodyPr/>
        <a:lstStyle/>
        <a:p>
          <a:endParaRPr lang="en-US"/>
        </a:p>
      </dgm:t>
    </dgm:pt>
    <dgm:pt modelId="{D917E5EF-EF89-4B68-B726-CA86D3EFB8BB}" type="sibTrans" cxnId="{6FBA028F-CB0F-4BDB-8E2C-7B6F04842FC5}">
      <dgm:prSet/>
      <dgm:spPr/>
      <dgm:t>
        <a:bodyPr/>
        <a:lstStyle/>
        <a:p>
          <a:endParaRPr lang="en-US"/>
        </a:p>
      </dgm:t>
    </dgm:pt>
    <dgm:pt modelId="{9DA4386A-3391-4592-8702-27997FD74FFE}">
      <dgm:prSet custT="1"/>
      <dgm:spPr/>
      <dgm:t>
        <a:bodyPr/>
        <a:lstStyle/>
        <a:p>
          <a:pPr marL="463550" indent="0">
            <a:tabLst/>
          </a:pPr>
          <a:r>
            <a: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Correction/Confirmation Letters</a:t>
          </a:r>
        </a:p>
      </dgm:t>
    </dgm:pt>
    <dgm:pt modelId="{582A8231-F03A-4005-8F9F-C79357522317}" type="parTrans" cxnId="{CCED81DE-B15F-4245-BD49-ED2CFFA735BC}">
      <dgm:prSet/>
      <dgm:spPr/>
      <dgm:t>
        <a:bodyPr/>
        <a:lstStyle/>
        <a:p>
          <a:endParaRPr lang="en-US"/>
        </a:p>
      </dgm:t>
    </dgm:pt>
    <dgm:pt modelId="{63A3422D-9EB7-46C7-BA51-03493F8E94A8}" type="sibTrans" cxnId="{CCED81DE-B15F-4245-BD49-ED2CFFA735BC}">
      <dgm:prSet/>
      <dgm:spPr/>
      <dgm:t>
        <a:bodyPr/>
        <a:lstStyle/>
        <a:p>
          <a:endParaRPr lang="en-US"/>
        </a:p>
      </dgm:t>
    </dgm:pt>
    <dgm:pt modelId="{97294504-F46C-49B3-8A84-FA2246E896EE}" type="pres">
      <dgm:prSet presAssocID="{10E7F960-B652-4DD5-A30B-D20C010EC9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E99C0-B582-4856-BADC-AEA48A782C33}" type="pres">
      <dgm:prSet presAssocID="{40BE39EE-6923-4585-A47A-8848D324438F}" presName="comp" presStyleCnt="0"/>
      <dgm:spPr/>
    </dgm:pt>
    <dgm:pt modelId="{BC8C0110-E0ED-424D-9266-A5504809BEEE}" type="pres">
      <dgm:prSet presAssocID="{40BE39EE-6923-4585-A47A-8848D324438F}" presName="box" presStyleLbl="node1" presStyleIdx="0" presStyleCnt="3" custScaleY="112698" custLinFactNeighborX="-38978" custLinFactNeighborY="3356"/>
      <dgm:spPr/>
      <dgm:t>
        <a:bodyPr/>
        <a:lstStyle/>
        <a:p>
          <a:endParaRPr lang="en-US"/>
        </a:p>
      </dgm:t>
    </dgm:pt>
    <dgm:pt modelId="{127C3558-C235-4C90-9F9B-EFEF8BE521F2}" type="pres">
      <dgm:prSet presAssocID="{40BE39EE-6923-4585-A47A-8848D324438F}" presName="img" presStyleLbl="fgImgPlace1" presStyleIdx="0" presStyleCnt="3" custScaleX="106257" custScaleY="117826" custLinFactNeighborX="12015" custLinFactNeighborY="37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C3C4C9-F020-4C9B-BD17-49D642D279E6}" type="pres">
      <dgm:prSet presAssocID="{40BE39EE-6923-4585-A47A-8848D324438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A7CE-0FCC-42AB-A6B3-2FC1A186CD68}" type="pres">
      <dgm:prSet presAssocID="{65C9CFCA-D056-43AD-AF10-FC1CF2B5E8AB}" presName="spacer" presStyleCnt="0"/>
      <dgm:spPr/>
    </dgm:pt>
    <dgm:pt modelId="{D897AD1B-F0DF-4127-8CA0-E5FC7690BC16}" type="pres">
      <dgm:prSet presAssocID="{42025A73-32C6-4159-B533-62BDE4E296DF}" presName="comp" presStyleCnt="0"/>
      <dgm:spPr/>
    </dgm:pt>
    <dgm:pt modelId="{52F7BE08-BF0A-47A4-9E37-8556CA902607}" type="pres">
      <dgm:prSet presAssocID="{42025A73-32C6-4159-B533-62BDE4E296DF}" presName="box" presStyleLbl="node1" presStyleIdx="1" presStyleCnt="3" custScaleY="114981"/>
      <dgm:spPr/>
      <dgm:t>
        <a:bodyPr/>
        <a:lstStyle/>
        <a:p>
          <a:endParaRPr lang="en-US"/>
        </a:p>
      </dgm:t>
    </dgm:pt>
    <dgm:pt modelId="{9E9F5ACF-739B-4620-BD05-3BF56234C446}" type="pres">
      <dgm:prSet presAssocID="{42025A73-32C6-4159-B533-62BDE4E296DF}" presName="img" presStyleLbl="fgImgPlace1" presStyleIdx="1" presStyleCnt="3" custScaleX="107859" custScaleY="106972" custLinFactNeighborX="12015" custLinFactNeighborY="12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8E33F6-6219-4CBC-8C52-29488426D0E3}" type="pres">
      <dgm:prSet presAssocID="{42025A73-32C6-4159-B533-62BDE4E296D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DBA1E-5E71-496E-A428-39459BB0E3F9}" type="pres">
      <dgm:prSet presAssocID="{C647E06A-68F7-4C03-8862-49EF60CC13BE}" presName="spacer" presStyleCnt="0"/>
      <dgm:spPr/>
    </dgm:pt>
    <dgm:pt modelId="{B69C4C80-DD15-404A-B6F7-1C6887E268E0}" type="pres">
      <dgm:prSet presAssocID="{B3964C07-FAB7-4257-8105-8A99A1CD36E2}" presName="comp" presStyleCnt="0"/>
      <dgm:spPr/>
    </dgm:pt>
    <dgm:pt modelId="{6AA08337-0143-4685-9516-C4ECEA8CF8B2}" type="pres">
      <dgm:prSet presAssocID="{B3964C07-FAB7-4257-8105-8A99A1CD36E2}" presName="box" presStyleLbl="node1" presStyleIdx="2" presStyleCnt="3" custScaleY="109711"/>
      <dgm:spPr/>
      <dgm:t>
        <a:bodyPr/>
        <a:lstStyle/>
        <a:p>
          <a:endParaRPr lang="en-US"/>
        </a:p>
      </dgm:t>
    </dgm:pt>
    <dgm:pt modelId="{9646ACE3-CB4F-466F-885A-1B33476CF6AA}" type="pres">
      <dgm:prSet presAssocID="{B3964C07-FAB7-4257-8105-8A99A1CD36E2}" presName="img" presStyleLbl="fgImgPlace1" presStyleIdx="2" presStyleCnt="3" custScaleX="112665" custScaleY="106869" custLinFactNeighborX="12015" custLinFactNeighborY="24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C5A1893-6944-4795-9C73-DE08E580AFF6}" type="pres">
      <dgm:prSet presAssocID="{B3964C07-FAB7-4257-8105-8A99A1CD36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0A29A-186A-4769-AE56-AAD089B3E9AE}" type="presOf" srcId="{42025A73-32C6-4159-B533-62BDE4E296DF}" destId="{52F7BE08-BF0A-47A4-9E37-8556CA902607}" srcOrd="0" destOrd="0" presId="urn:microsoft.com/office/officeart/2005/8/layout/vList4"/>
    <dgm:cxn modelId="{FA317062-1AD4-445D-B04C-42C2F1CDB10B}" type="presOf" srcId="{36B3A99E-4829-4E1E-A02A-AD8307BA2A12}" destId="{BC8C0110-E0ED-424D-9266-A5504809BEEE}" srcOrd="0" destOrd="1" presId="urn:microsoft.com/office/officeart/2005/8/layout/vList4"/>
    <dgm:cxn modelId="{A5DC0015-100F-49B5-9BFD-6F9CF725DB2E}" type="presOf" srcId="{9AE66B42-2124-4750-9848-B6BF5019C2EA}" destId="{798E33F6-6219-4CBC-8C52-29488426D0E3}" srcOrd="1" destOrd="1" presId="urn:microsoft.com/office/officeart/2005/8/layout/vList4"/>
    <dgm:cxn modelId="{4F3EAD4D-CEC9-4963-90CE-457B94295DF0}" type="presOf" srcId="{40BE39EE-6923-4585-A47A-8848D324438F}" destId="{BC8C0110-E0ED-424D-9266-A5504809BEEE}" srcOrd="0" destOrd="0" presId="urn:microsoft.com/office/officeart/2005/8/layout/vList4"/>
    <dgm:cxn modelId="{CD87DCD5-F81F-4366-8275-E80C4ED0FC7B}" type="presOf" srcId="{10E7F960-B652-4DD5-A30B-D20C010EC944}" destId="{97294504-F46C-49B3-8A84-FA2246E896EE}" srcOrd="0" destOrd="0" presId="urn:microsoft.com/office/officeart/2005/8/layout/vList4"/>
    <dgm:cxn modelId="{147D962B-6497-4E29-B899-20AF22DAD919}" type="presOf" srcId="{36B3A99E-4829-4E1E-A02A-AD8307BA2A12}" destId="{AEC3C4C9-F020-4C9B-BD17-49D642D279E6}" srcOrd="1" destOrd="1" presId="urn:microsoft.com/office/officeart/2005/8/layout/vList4"/>
    <dgm:cxn modelId="{64BA69B1-896D-4C43-A412-73AF6C2BAD93}" srcId="{10E7F960-B652-4DD5-A30B-D20C010EC944}" destId="{40BE39EE-6923-4585-A47A-8848D324438F}" srcOrd="0" destOrd="0" parTransId="{E248109E-A517-4785-9E95-7D49157CA76E}" sibTransId="{65C9CFCA-D056-43AD-AF10-FC1CF2B5E8AB}"/>
    <dgm:cxn modelId="{D9C38EE1-31D1-41FA-AF56-AC529D0B10DD}" srcId="{10E7F960-B652-4DD5-A30B-D20C010EC944}" destId="{42025A73-32C6-4159-B533-62BDE4E296DF}" srcOrd="1" destOrd="0" parTransId="{ED21DB1B-7616-41B4-B86B-8AC1F4DE05A5}" sibTransId="{C647E06A-68F7-4C03-8862-49EF60CC13BE}"/>
    <dgm:cxn modelId="{6B8B4BB7-293C-4180-B3DD-081E786199BE}" type="presOf" srcId="{B3964C07-FAB7-4257-8105-8A99A1CD36E2}" destId="{CC5A1893-6944-4795-9C73-DE08E580AFF6}" srcOrd="1" destOrd="0" presId="urn:microsoft.com/office/officeart/2005/8/layout/vList4"/>
    <dgm:cxn modelId="{EDE3396B-B6D2-4EDD-B44A-E7DAD2F4E76F}" type="presOf" srcId="{40BE39EE-6923-4585-A47A-8848D324438F}" destId="{AEC3C4C9-F020-4C9B-BD17-49D642D279E6}" srcOrd="1" destOrd="0" presId="urn:microsoft.com/office/officeart/2005/8/layout/vList4"/>
    <dgm:cxn modelId="{208E3CFB-B0D4-4B53-947C-EF1149D85458}" type="presOf" srcId="{9DA4386A-3391-4592-8702-27997FD74FFE}" destId="{AEC3C4C9-F020-4C9B-BD17-49D642D279E6}" srcOrd="1" destOrd="2" presId="urn:microsoft.com/office/officeart/2005/8/layout/vList4"/>
    <dgm:cxn modelId="{6A95942E-2E99-4BBD-BF4F-4BC5BE5B660B}" type="presOf" srcId="{E38CD319-83B8-4EFD-9829-2A96E28722B1}" destId="{CC5A1893-6944-4795-9C73-DE08E580AFF6}" srcOrd="1" destOrd="1" presId="urn:microsoft.com/office/officeart/2005/8/layout/vList4"/>
    <dgm:cxn modelId="{CCED81DE-B15F-4245-BD49-ED2CFFA735BC}" srcId="{40BE39EE-6923-4585-A47A-8848D324438F}" destId="{9DA4386A-3391-4592-8702-27997FD74FFE}" srcOrd="1" destOrd="0" parTransId="{582A8231-F03A-4005-8F9F-C79357522317}" sibTransId="{63A3422D-9EB7-46C7-BA51-03493F8E94A8}"/>
    <dgm:cxn modelId="{EB2C26A7-81C9-48D7-8A4E-EAB7B9517B14}" srcId="{42025A73-32C6-4159-B533-62BDE4E296DF}" destId="{9AE66B42-2124-4750-9848-B6BF5019C2EA}" srcOrd="0" destOrd="0" parTransId="{F921CFB7-5A68-447A-8E88-89A491D0AA69}" sibTransId="{635D414C-8CB9-4CE4-951E-881AA6BE6E36}"/>
    <dgm:cxn modelId="{AAB5FDAC-1CFC-4B5D-BF5C-C265B4923294}" type="presOf" srcId="{42025A73-32C6-4159-B533-62BDE4E296DF}" destId="{798E33F6-6219-4CBC-8C52-29488426D0E3}" srcOrd="1" destOrd="0" presId="urn:microsoft.com/office/officeart/2005/8/layout/vList4"/>
    <dgm:cxn modelId="{E6A500A1-EA86-4976-BBE4-DA61F98A8BAE}" srcId="{B3964C07-FAB7-4257-8105-8A99A1CD36E2}" destId="{E38CD319-83B8-4EFD-9829-2A96E28722B1}" srcOrd="0" destOrd="0" parTransId="{4F632937-54FD-4FE5-99E6-2C2BDCF73E88}" sibTransId="{BAACC68B-AF06-4282-A6AE-40D05625E2E6}"/>
    <dgm:cxn modelId="{12388C7F-4AEE-41FF-840B-43CD83AA629D}" type="presOf" srcId="{E38CD319-83B8-4EFD-9829-2A96E28722B1}" destId="{6AA08337-0143-4685-9516-C4ECEA8CF8B2}" srcOrd="0" destOrd="1" presId="urn:microsoft.com/office/officeart/2005/8/layout/vList4"/>
    <dgm:cxn modelId="{F69FA9A3-9EB2-4510-98AE-7D6220BF6DA6}" type="presOf" srcId="{9AE66B42-2124-4750-9848-B6BF5019C2EA}" destId="{52F7BE08-BF0A-47A4-9E37-8556CA902607}" srcOrd="0" destOrd="1" presId="urn:microsoft.com/office/officeart/2005/8/layout/vList4"/>
    <dgm:cxn modelId="{1801378D-5F00-4073-9023-610A5A610F2C}" type="presOf" srcId="{B3964C07-FAB7-4257-8105-8A99A1CD36E2}" destId="{6AA08337-0143-4685-9516-C4ECEA8CF8B2}" srcOrd="0" destOrd="0" presId="urn:microsoft.com/office/officeart/2005/8/layout/vList4"/>
    <dgm:cxn modelId="{E2FF4B4C-EFD6-4317-80AA-6BDC85BA3A13}" srcId="{10E7F960-B652-4DD5-A30B-D20C010EC944}" destId="{B3964C07-FAB7-4257-8105-8A99A1CD36E2}" srcOrd="2" destOrd="0" parTransId="{AF86FE63-F0CF-4955-A84D-016673730FB5}" sibTransId="{19A220FF-F50B-490F-A9FD-30A2196C4DEC}"/>
    <dgm:cxn modelId="{6FBA028F-CB0F-4BDB-8E2C-7B6F04842FC5}" srcId="{40BE39EE-6923-4585-A47A-8848D324438F}" destId="{36B3A99E-4829-4E1E-A02A-AD8307BA2A12}" srcOrd="0" destOrd="0" parTransId="{BEACFF32-7A1B-4C10-B651-784915B0DAB5}" sibTransId="{D917E5EF-EF89-4B68-B726-CA86D3EFB8BB}"/>
    <dgm:cxn modelId="{AE8D4FDD-0CD4-4F55-B64C-871496510E7C}" type="presOf" srcId="{9DA4386A-3391-4592-8702-27997FD74FFE}" destId="{BC8C0110-E0ED-424D-9266-A5504809BEEE}" srcOrd="0" destOrd="2" presId="urn:microsoft.com/office/officeart/2005/8/layout/vList4"/>
    <dgm:cxn modelId="{7549721D-986D-45F3-A80B-689684585910}" type="presParOf" srcId="{97294504-F46C-49B3-8A84-FA2246E896EE}" destId="{DCFE99C0-B582-4856-BADC-AEA48A782C33}" srcOrd="0" destOrd="0" presId="urn:microsoft.com/office/officeart/2005/8/layout/vList4"/>
    <dgm:cxn modelId="{50D3B3CD-1662-46DA-A784-FDC98A2D0566}" type="presParOf" srcId="{DCFE99C0-B582-4856-BADC-AEA48A782C33}" destId="{BC8C0110-E0ED-424D-9266-A5504809BEEE}" srcOrd="0" destOrd="0" presId="urn:microsoft.com/office/officeart/2005/8/layout/vList4"/>
    <dgm:cxn modelId="{C6941DEC-3DAD-4825-A721-A76E6F54F71A}" type="presParOf" srcId="{DCFE99C0-B582-4856-BADC-AEA48A782C33}" destId="{127C3558-C235-4C90-9F9B-EFEF8BE521F2}" srcOrd="1" destOrd="0" presId="urn:microsoft.com/office/officeart/2005/8/layout/vList4"/>
    <dgm:cxn modelId="{D65FFFD2-D649-4271-9A24-5945AACF6023}" type="presParOf" srcId="{DCFE99C0-B582-4856-BADC-AEA48A782C33}" destId="{AEC3C4C9-F020-4C9B-BD17-49D642D279E6}" srcOrd="2" destOrd="0" presId="urn:microsoft.com/office/officeart/2005/8/layout/vList4"/>
    <dgm:cxn modelId="{960609F1-66D5-4D99-8A1F-975EF9BC3C89}" type="presParOf" srcId="{97294504-F46C-49B3-8A84-FA2246E896EE}" destId="{788DA7CE-0FCC-42AB-A6B3-2FC1A186CD68}" srcOrd="1" destOrd="0" presId="urn:microsoft.com/office/officeart/2005/8/layout/vList4"/>
    <dgm:cxn modelId="{F921A7E3-B237-4079-84EF-8B1999DE3FEC}" type="presParOf" srcId="{97294504-F46C-49B3-8A84-FA2246E896EE}" destId="{D897AD1B-F0DF-4127-8CA0-E5FC7690BC16}" srcOrd="2" destOrd="0" presId="urn:microsoft.com/office/officeart/2005/8/layout/vList4"/>
    <dgm:cxn modelId="{ABFAC31F-EA90-467B-8278-11707E46EB42}" type="presParOf" srcId="{D897AD1B-F0DF-4127-8CA0-E5FC7690BC16}" destId="{52F7BE08-BF0A-47A4-9E37-8556CA902607}" srcOrd="0" destOrd="0" presId="urn:microsoft.com/office/officeart/2005/8/layout/vList4"/>
    <dgm:cxn modelId="{B01FFBF7-D0A1-41EF-89AC-7038F9237C11}" type="presParOf" srcId="{D897AD1B-F0DF-4127-8CA0-E5FC7690BC16}" destId="{9E9F5ACF-739B-4620-BD05-3BF56234C446}" srcOrd="1" destOrd="0" presId="urn:microsoft.com/office/officeart/2005/8/layout/vList4"/>
    <dgm:cxn modelId="{6DFBCC30-7995-4B55-995A-324E7AE110C0}" type="presParOf" srcId="{D897AD1B-F0DF-4127-8CA0-E5FC7690BC16}" destId="{798E33F6-6219-4CBC-8C52-29488426D0E3}" srcOrd="2" destOrd="0" presId="urn:microsoft.com/office/officeart/2005/8/layout/vList4"/>
    <dgm:cxn modelId="{5B038F64-44DE-4502-AE80-09279D87DC3C}" type="presParOf" srcId="{97294504-F46C-49B3-8A84-FA2246E896EE}" destId="{1B7DBA1E-5E71-496E-A428-39459BB0E3F9}" srcOrd="3" destOrd="0" presId="urn:microsoft.com/office/officeart/2005/8/layout/vList4"/>
    <dgm:cxn modelId="{0CC3743A-78D4-414D-B437-7B92CDC10994}" type="presParOf" srcId="{97294504-F46C-49B3-8A84-FA2246E896EE}" destId="{B69C4C80-DD15-404A-B6F7-1C6887E268E0}" srcOrd="4" destOrd="0" presId="urn:microsoft.com/office/officeart/2005/8/layout/vList4"/>
    <dgm:cxn modelId="{FB9C3591-0EBD-4B20-941B-AD4CAB3C57CE}" type="presParOf" srcId="{B69C4C80-DD15-404A-B6F7-1C6887E268E0}" destId="{6AA08337-0143-4685-9516-C4ECEA8CF8B2}" srcOrd="0" destOrd="0" presId="urn:microsoft.com/office/officeart/2005/8/layout/vList4"/>
    <dgm:cxn modelId="{10FE732B-E5EA-453D-9384-31638928FDE2}" type="presParOf" srcId="{B69C4C80-DD15-404A-B6F7-1C6887E268E0}" destId="{9646ACE3-CB4F-466F-885A-1B33476CF6AA}" srcOrd="1" destOrd="0" presId="urn:microsoft.com/office/officeart/2005/8/layout/vList4"/>
    <dgm:cxn modelId="{86C3D62B-07D5-46F8-A2C9-C7088F15F19C}" type="presParOf" srcId="{B69C4C80-DD15-404A-B6F7-1C6887E268E0}" destId="{CC5A1893-6944-4795-9C73-DE08E580AF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7F960-B652-4DD5-A30B-D20C010EC9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BE39EE-6923-4585-A47A-8848D324438F}">
      <dgm:prSet phldrT="[Text]" custT="1"/>
      <dgm:spPr/>
      <dgm:t>
        <a:bodyPr/>
        <a:lstStyle/>
        <a:p>
          <a:pPr marL="231775" indent="0">
            <a:lnSpc>
              <a:spcPct val="100000"/>
            </a:lnSpc>
            <a:spcAft>
              <a:spcPts val="0"/>
            </a:spcAft>
          </a:pPr>
          <a:r>
            <a:rPr lang="en-US" sz="2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MARCH 2025</a:t>
          </a:r>
        </a:p>
      </dgm:t>
    </dgm:pt>
    <dgm:pt modelId="{E248109E-A517-4785-9E95-7D49157CA76E}" type="parTrans" cxnId="{64BA69B1-896D-4C43-A412-73AF6C2BAD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C9CFCA-D056-43AD-AF10-FC1CF2B5E8AB}" type="sibTrans" cxnId="{64BA69B1-896D-4C43-A412-73AF6C2BAD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A700BA-9F10-4A01-88AE-FAA14BDE7CC5}">
      <dgm:prSet phldrT="[Text]" custT="1"/>
      <dgm:spPr/>
      <dgm:t>
        <a:bodyPr/>
        <a:lstStyle/>
        <a:p>
          <a:pPr marL="463550" indent="-231775">
            <a:lnSpc>
              <a:spcPct val="100000"/>
            </a:lnSpc>
            <a:spcAft>
              <a:spcPts val="0"/>
            </a:spcAft>
          </a:pPr>
          <a:r>
            <a:rPr lang="en-US" sz="2300" dirty="0">
              <a:latin typeface="Poppins" panose="00000500000000000000" pitchFamily="2" charset="0"/>
              <a:cs typeface="Poppins" panose="00000500000000000000" pitchFamily="2" charset="0"/>
            </a:rPr>
            <a:t>Round #1 Placement Letters and Assignment Lists to Schools</a:t>
          </a:r>
          <a:endParaRPr lang="en-US" sz="23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4354C73-197E-4FB6-A4B7-B5639B53CDE7}" type="parTrans" cxnId="{0ECBC07F-5452-44C3-A1ED-512BD2B0AB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7EA9D9-9EDE-4280-AAAA-6EDDDE4F4A3E}" type="sibTrans" cxnId="{0ECBC07F-5452-44C3-A1ED-512BD2B0AB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025A73-32C6-4159-B533-62BDE4E296DF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00" b="1" dirty="0">
            <a:solidFill>
              <a:schemeClr val="bg1"/>
            </a:solidFill>
            <a:latin typeface="+mj-lt"/>
          </a:endParaRPr>
        </a:p>
        <a:p>
          <a:pPr marL="231775" indent="0">
            <a:lnSpc>
              <a:spcPct val="100000"/>
            </a:lnSpc>
            <a:spcAft>
              <a:spcPts val="0"/>
            </a:spcAft>
          </a:pPr>
          <a:r>
            <a:rPr lang="en-US" sz="2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APRIL 2025</a:t>
          </a:r>
        </a:p>
      </dgm:t>
    </dgm:pt>
    <dgm:pt modelId="{ED21DB1B-7616-41B4-B86B-8AC1F4DE05A5}" type="parTrans" cxnId="{D9C38EE1-31D1-41FA-AF56-AC529D0B10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47E06A-68F7-4C03-8862-49EF60CC13BE}" type="sibTrans" cxnId="{D9C38EE1-31D1-41FA-AF56-AC529D0B10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996028-373F-4875-B582-DEC99D94C089}">
      <dgm:prSet phldrT="[Text]" custT="1"/>
      <dgm:spPr/>
      <dgm:t>
        <a:bodyPr/>
        <a:lstStyle/>
        <a:p>
          <a:pPr marL="463550" indent="-231775">
            <a:lnSpc>
              <a:spcPct val="100000"/>
            </a:lnSpc>
            <a:spcAft>
              <a:spcPts val="0"/>
            </a:spcAft>
          </a:pPr>
          <a:r>
            <a: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#2 Assignments (include appeals)</a:t>
          </a:r>
        </a:p>
      </dgm:t>
    </dgm:pt>
    <dgm:pt modelId="{84AE6EE9-2739-4DB4-BAC2-431CB47EDA1B}" type="parTrans" cxnId="{2CB7A3B7-44EC-49C8-B895-D3F1AEB8B8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901B9B-DC2F-43C5-9173-B2C26A7C4954}" type="sibTrans" cxnId="{2CB7A3B7-44EC-49C8-B895-D3F1AEB8B8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6ED8E1-4880-41AC-BD57-CB6BAEFE66B6}">
      <dgm:prSet phldrT="[Text]" custT="1"/>
      <dgm:spPr/>
      <dgm:t>
        <a:bodyPr/>
        <a:lstStyle/>
        <a:p>
          <a:pPr marL="463550" indent="-231775">
            <a:lnSpc>
              <a:spcPct val="90000"/>
            </a:lnSpc>
            <a:spcAft>
              <a:spcPct val="15000"/>
            </a:spcAft>
          </a:pPr>
          <a:r>
            <a: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Assignment Appeals window March 10</a:t>
          </a:r>
          <a:r>
            <a:rPr lang="en-US" sz="23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–  April 23</a:t>
          </a:r>
          <a:r>
            <a:rPr lang="en-US" sz="23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rd</a:t>
          </a:r>
          <a:endParaRPr lang="en-US" sz="23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551DC02-3641-40B3-A22B-2D490F686427}" type="parTrans" cxnId="{C883B9FE-AF5A-466B-B61E-0C13DFE81B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A96F58-BE40-4C07-98EC-95CDAD7B7436}" type="sibTrans" cxnId="{C883B9FE-AF5A-466B-B61E-0C13DFE81B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631154-A2BC-41A3-A6D5-90D62A927116}">
      <dgm:prSet phldrT="[Text]" custT="1"/>
      <dgm:spPr/>
      <dgm:t>
        <a:bodyPr/>
        <a:lstStyle/>
        <a:p>
          <a:pPr marL="463550" indent="-231775">
            <a:lnSpc>
              <a:spcPct val="90000"/>
            </a:lnSpc>
            <a:spcAft>
              <a:spcPct val="15000"/>
            </a:spcAft>
          </a:pPr>
          <a:r>
            <a: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One-Time Transfer (OTT) application window March 10</a:t>
          </a:r>
          <a:r>
            <a:rPr lang="en-US" sz="23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–  April 23</a:t>
          </a:r>
          <a:r>
            <a:rPr lang="en-US" sz="23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rd</a:t>
          </a:r>
          <a:endParaRPr lang="en-US" sz="23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0548544-2D02-45F3-9B66-5CDA5993A3EB}" type="parTrans" cxnId="{6D257EE5-8CA1-4C10-AB01-FB7D59A5463D}">
      <dgm:prSet/>
      <dgm:spPr/>
      <dgm:t>
        <a:bodyPr/>
        <a:lstStyle/>
        <a:p>
          <a:endParaRPr lang="en-US"/>
        </a:p>
      </dgm:t>
    </dgm:pt>
    <dgm:pt modelId="{D22C594E-A959-4FD6-8563-07FC8D56703B}" type="sibTrans" cxnId="{6D257EE5-8CA1-4C10-AB01-FB7D59A5463D}">
      <dgm:prSet/>
      <dgm:spPr/>
      <dgm:t>
        <a:bodyPr/>
        <a:lstStyle/>
        <a:p>
          <a:endParaRPr lang="en-US"/>
        </a:p>
      </dgm:t>
    </dgm:pt>
    <dgm:pt modelId="{97294504-F46C-49B3-8A84-FA2246E896EE}" type="pres">
      <dgm:prSet presAssocID="{10E7F960-B652-4DD5-A30B-D20C010EC9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E99C0-B582-4856-BADC-AEA48A782C33}" type="pres">
      <dgm:prSet presAssocID="{40BE39EE-6923-4585-A47A-8848D324438F}" presName="comp" presStyleCnt="0"/>
      <dgm:spPr/>
    </dgm:pt>
    <dgm:pt modelId="{BC8C0110-E0ED-424D-9266-A5504809BEEE}" type="pres">
      <dgm:prSet presAssocID="{40BE39EE-6923-4585-A47A-8848D324438F}" presName="box" presStyleLbl="node1" presStyleIdx="0" presStyleCnt="2" custScaleX="99424" custScaleY="131811"/>
      <dgm:spPr/>
      <dgm:t>
        <a:bodyPr/>
        <a:lstStyle/>
        <a:p>
          <a:endParaRPr lang="en-US"/>
        </a:p>
      </dgm:t>
    </dgm:pt>
    <dgm:pt modelId="{127C3558-C235-4C90-9F9B-EFEF8BE521F2}" type="pres">
      <dgm:prSet presAssocID="{40BE39EE-6923-4585-A47A-8848D324438F}" presName="img" presStyleLbl="fgImgPlace1" presStyleIdx="0" presStyleCnt="2" custScaleX="100136" custScaleY="80844" custLinFactNeighborY="-4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C3C4C9-F020-4C9B-BD17-49D642D279E6}" type="pres">
      <dgm:prSet presAssocID="{40BE39EE-6923-4585-A47A-8848D324438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A7CE-0FCC-42AB-A6B3-2FC1A186CD68}" type="pres">
      <dgm:prSet presAssocID="{65C9CFCA-D056-43AD-AF10-FC1CF2B5E8AB}" presName="spacer" presStyleCnt="0"/>
      <dgm:spPr/>
    </dgm:pt>
    <dgm:pt modelId="{D897AD1B-F0DF-4127-8CA0-E5FC7690BC16}" type="pres">
      <dgm:prSet presAssocID="{42025A73-32C6-4159-B533-62BDE4E296DF}" presName="comp" presStyleCnt="0"/>
      <dgm:spPr/>
    </dgm:pt>
    <dgm:pt modelId="{52F7BE08-BF0A-47A4-9E37-8556CA902607}" type="pres">
      <dgm:prSet presAssocID="{42025A73-32C6-4159-B533-62BDE4E296DF}" presName="box" presStyleLbl="node1" presStyleIdx="1" presStyleCnt="2" custScaleX="100000" custScaleY="84472" custLinFactNeighborX="22" custLinFactNeighborY="-5571"/>
      <dgm:spPr/>
      <dgm:t>
        <a:bodyPr/>
        <a:lstStyle/>
        <a:p>
          <a:endParaRPr lang="en-US"/>
        </a:p>
      </dgm:t>
    </dgm:pt>
    <dgm:pt modelId="{9E9F5ACF-739B-4620-BD05-3BF56234C446}" type="pres">
      <dgm:prSet presAssocID="{42025A73-32C6-4159-B533-62BDE4E296DF}" presName="img" presStyleLbl="fgImgPlace1" presStyleIdx="1" presStyleCnt="2" custScaleX="76295" custScaleY="76467" custLinFactNeighborX="40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8E33F6-6219-4CBC-8C52-29488426D0E3}" type="pres">
      <dgm:prSet presAssocID="{42025A73-32C6-4159-B533-62BDE4E296D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57EE5-8CA1-4C10-AB01-FB7D59A5463D}" srcId="{40BE39EE-6923-4585-A47A-8848D324438F}" destId="{DE631154-A2BC-41A3-A6D5-90D62A927116}" srcOrd="2" destOrd="0" parTransId="{80548544-2D02-45F3-9B66-5CDA5993A3EB}" sibTransId="{D22C594E-A959-4FD6-8563-07FC8D56703B}"/>
    <dgm:cxn modelId="{2CB7A3B7-44EC-49C8-B895-D3F1AEB8B81E}" srcId="{42025A73-32C6-4159-B533-62BDE4E296DF}" destId="{5F996028-373F-4875-B582-DEC99D94C089}" srcOrd="0" destOrd="0" parTransId="{84AE6EE9-2739-4DB4-BAC2-431CB47EDA1B}" sibTransId="{96901B9B-DC2F-43C5-9173-B2C26A7C4954}"/>
    <dgm:cxn modelId="{DB89C19C-1CD9-479F-8E81-9B2F2D445232}" type="presOf" srcId="{5F996028-373F-4875-B582-DEC99D94C089}" destId="{52F7BE08-BF0A-47A4-9E37-8556CA902607}" srcOrd="0" destOrd="1" presId="urn:microsoft.com/office/officeart/2005/8/layout/vList4"/>
    <dgm:cxn modelId="{64BA69B1-896D-4C43-A412-73AF6C2BAD93}" srcId="{10E7F960-B652-4DD5-A30B-D20C010EC944}" destId="{40BE39EE-6923-4585-A47A-8848D324438F}" srcOrd="0" destOrd="0" parTransId="{E248109E-A517-4785-9E95-7D49157CA76E}" sibTransId="{65C9CFCA-D056-43AD-AF10-FC1CF2B5E8AB}"/>
    <dgm:cxn modelId="{4F9E623C-7710-47CD-905D-1FA2085ED3EA}" type="presOf" srcId="{DE631154-A2BC-41A3-A6D5-90D62A927116}" destId="{BC8C0110-E0ED-424D-9266-A5504809BEEE}" srcOrd="0" destOrd="3" presId="urn:microsoft.com/office/officeart/2005/8/layout/vList4"/>
    <dgm:cxn modelId="{3487F9F2-DED7-43A0-8CD2-FF0AFE95158D}" type="presOf" srcId="{826ED8E1-4880-41AC-BD57-CB6BAEFE66B6}" destId="{AEC3C4C9-F020-4C9B-BD17-49D642D279E6}" srcOrd="1" destOrd="2" presId="urn:microsoft.com/office/officeart/2005/8/layout/vList4"/>
    <dgm:cxn modelId="{D9C38EE1-31D1-41FA-AF56-AC529D0B10DD}" srcId="{10E7F960-B652-4DD5-A30B-D20C010EC944}" destId="{42025A73-32C6-4159-B533-62BDE4E296DF}" srcOrd="1" destOrd="0" parTransId="{ED21DB1B-7616-41B4-B86B-8AC1F4DE05A5}" sibTransId="{C647E06A-68F7-4C03-8862-49EF60CC13BE}"/>
    <dgm:cxn modelId="{0ECBC07F-5452-44C3-A1ED-512BD2B0AB11}" srcId="{40BE39EE-6923-4585-A47A-8848D324438F}" destId="{8BA700BA-9F10-4A01-88AE-FAA14BDE7CC5}" srcOrd="0" destOrd="0" parTransId="{64354C73-197E-4FB6-A4B7-B5639B53CDE7}" sibTransId="{C07EA9D9-9EDE-4280-AAAA-6EDDDE4F4A3E}"/>
    <dgm:cxn modelId="{570AD853-FC56-409E-BDC8-F834C530FD5F}" type="presOf" srcId="{5F996028-373F-4875-B582-DEC99D94C089}" destId="{798E33F6-6219-4CBC-8C52-29488426D0E3}" srcOrd="1" destOrd="1" presId="urn:microsoft.com/office/officeart/2005/8/layout/vList4"/>
    <dgm:cxn modelId="{4DBDE9B4-E900-4F3A-86D2-FFF03B69FB14}" type="presOf" srcId="{40BE39EE-6923-4585-A47A-8848D324438F}" destId="{BC8C0110-E0ED-424D-9266-A5504809BEEE}" srcOrd="0" destOrd="0" presId="urn:microsoft.com/office/officeart/2005/8/layout/vList4"/>
    <dgm:cxn modelId="{AEB405F7-0DF5-4285-9E1E-36455B5F6E2B}" type="presOf" srcId="{40BE39EE-6923-4585-A47A-8848D324438F}" destId="{AEC3C4C9-F020-4C9B-BD17-49D642D279E6}" srcOrd="1" destOrd="0" presId="urn:microsoft.com/office/officeart/2005/8/layout/vList4"/>
    <dgm:cxn modelId="{9A5D9463-1A4D-40CB-B0C0-B2598932F7DC}" type="presOf" srcId="{DE631154-A2BC-41A3-A6D5-90D62A927116}" destId="{AEC3C4C9-F020-4C9B-BD17-49D642D279E6}" srcOrd="1" destOrd="3" presId="urn:microsoft.com/office/officeart/2005/8/layout/vList4"/>
    <dgm:cxn modelId="{C883B9FE-AF5A-466B-B61E-0C13DFE81B61}" srcId="{40BE39EE-6923-4585-A47A-8848D324438F}" destId="{826ED8E1-4880-41AC-BD57-CB6BAEFE66B6}" srcOrd="1" destOrd="0" parTransId="{B551DC02-3641-40B3-A22B-2D490F686427}" sibTransId="{D5A96F58-BE40-4C07-98EC-95CDAD7B7436}"/>
    <dgm:cxn modelId="{61B824FF-36B9-479B-BFC6-679F468958A0}" type="presOf" srcId="{8BA700BA-9F10-4A01-88AE-FAA14BDE7CC5}" destId="{AEC3C4C9-F020-4C9B-BD17-49D642D279E6}" srcOrd="1" destOrd="1" presId="urn:microsoft.com/office/officeart/2005/8/layout/vList4"/>
    <dgm:cxn modelId="{2BA9DB08-ACEB-46E8-8558-93B3BCE25F63}" type="presOf" srcId="{8BA700BA-9F10-4A01-88AE-FAA14BDE7CC5}" destId="{BC8C0110-E0ED-424D-9266-A5504809BEEE}" srcOrd="0" destOrd="1" presId="urn:microsoft.com/office/officeart/2005/8/layout/vList4"/>
    <dgm:cxn modelId="{EEF8D132-326C-4211-8AC9-0AD6CC39C8A9}" type="presOf" srcId="{42025A73-32C6-4159-B533-62BDE4E296DF}" destId="{798E33F6-6219-4CBC-8C52-29488426D0E3}" srcOrd="1" destOrd="0" presId="urn:microsoft.com/office/officeart/2005/8/layout/vList4"/>
    <dgm:cxn modelId="{B5D968B9-F9D5-4387-9A58-E6C88AE06CC8}" type="presOf" srcId="{42025A73-32C6-4159-B533-62BDE4E296DF}" destId="{52F7BE08-BF0A-47A4-9E37-8556CA902607}" srcOrd="0" destOrd="0" presId="urn:microsoft.com/office/officeart/2005/8/layout/vList4"/>
    <dgm:cxn modelId="{B9E11682-8FA3-4BF3-A139-2B451D6B6B81}" type="presOf" srcId="{826ED8E1-4880-41AC-BD57-CB6BAEFE66B6}" destId="{BC8C0110-E0ED-424D-9266-A5504809BEEE}" srcOrd="0" destOrd="2" presId="urn:microsoft.com/office/officeart/2005/8/layout/vList4"/>
    <dgm:cxn modelId="{3E1DBCB3-B87D-4523-BDDA-87621E0D50D5}" type="presOf" srcId="{10E7F960-B652-4DD5-A30B-D20C010EC944}" destId="{97294504-F46C-49B3-8A84-FA2246E896EE}" srcOrd="0" destOrd="0" presId="urn:microsoft.com/office/officeart/2005/8/layout/vList4"/>
    <dgm:cxn modelId="{99DF13D3-BB0D-4F02-B374-4F9C17FE9912}" type="presParOf" srcId="{97294504-F46C-49B3-8A84-FA2246E896EE}" destId="{DCFE99C0-B582-4856-BADC-AEA48A782C33}" srcOrd="0" destOrd="0" presId="urn:microsoft.com/office/officeart/2005/8/layout/vList4"/>
    <dgm:cxn modelId="{BDFEB899-BA20-452D-827F-EE02EB05ACF0}" type="presParOf" srcId="{DCFE99C0-B582-4856-BADC-AEA48A782C33}" destId="{BC8C0110-E0ED-424D-9266-A5504809BEEE}" srcOrd="0" destOrd="0" presId="urn:microsoft.com/office/officeart/2005/8/layout/vList4"/>
    <dgm:cxn modelId="{D471584C-7E34-4FED-B8AC-3BF639E89C76}" type="presParOf" srcId="{DCFE99C0-B582-4856-BADC-AEA48A782C33}" destId="{127C3558-C235-4C90-9F9B-EFEF8BE521F2}" srcOrd="1" destOrd="0" presId="urn:microsoft.com/office/officeart/2005/8/layout/vList4"/>
    <dgm:cxn modelId="{42DA0FCB-DC11-4458-80E7-3AD090511311}" type="presParOf" srcId="{DCFE99C0-B582-4856-BADC-AEA48A782C33}" destId="{AEC3C4C9-F020-4C9B-BD17-49D642D279E6}" srcOrd="2" destOrd="0" presId="urn:microsoft.com/office/officeart/2005/8/layout/vList4"/>
    <dgm:cxn modelId="{9CC6EF88-6179-484A-851D-478064B15CB1}" type="presParOf" srcId="{97294504-F46C-49B3-8A84-FA2246E896EE}" destId="{788DA7CE-0FCC-42AB-A6B3-2FC1A186CD68}" srcOrd="1" destOrd="0" presId="urn:microsoft.com/office/officeart/2005/8/layout/vList4"/>
    <dgm:cxn modelId="{488E217C-9C28-4ED8-A229-AAE511CA5E6D}" type="presParOf" srcId="{97294504-F46C-49B3-8A84-FA2246E896EE}" destId="{D897AD1B-F0DF-4127-8CA0-E5FC7690BC16}" srcOrd="2" destOrd="0" presId="urn:microsoft.com/office/officeart/2005/8/layout/vList4"/>
    <dgm:cxn modelId="{47054D07-307D-41FC-963C-B841B64E2634}" type="presParOf" srcId="{D897AD1B-F0DF-4127-8CA0-E5FC7690BC16}" destId="{52F7BE08-BF0A-47A4-9E37-8556CA902607}" srcOrd="0" destOrd="0" presId="urn:microsoft.com/office/officeart/2005/8/layout/vList4"/>
    <dgm:cxn modelId="{247198A4-F41B-4D1D-B3FF-700D3B23D180}" type="presParOf" srcId="{D897AD1B-F0DF-4127-8CA0-E5FC7690BC16}" destId="{9E9F5ACF-739B-4620-BD05-3BF56234C446}" srcOrd="1" destOrd="0" presId="urn:microsoft.com/office/officeart/2005/8/layout/vList4"/>
    <dgm:cxn modelId="{61249271-23DB-46FB-A69D-CB183A6F1255}" type="presParOf" srcId="{D897AD1B-F0DF-4127-8CA0-E5FC7690BC16}" destId="{798E33F6-6219-4CBC-8C52-29488426D0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7F960-B652-4DD5-A30B-D20C010EC9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64C07-FAB7-4257-8105-8A99A1CD36E2}">
      <dgm:prSet phldrT="[Text]" custT="1"/>
      <dgm:spPr/>
      <dgm:t>
        <a:bodyPr/>
        <a:lstStyle/>
        <a:p>
          <a:pPr marL="463550" indent="0">
            <a:lnSpc>
              <a:spcPct val="90000"/>
            </a:lnSpc>
            <a:spcAft>
              <a:spcPct val="35000"/>
            </a:spcAft>
          </a:pPr>
          <a:endParaRPr lang="en-US" sz="1200" b="1" dirty="0">
            <a:solidFill>
              <a:schemeClr val="bg1"/>
            </a:solidFill>
            <a:latin typeface="+mj-lt"/>
          </a:endParaRPr>
        </a:p>
        <a:p>
          <a:pPr marL="463550" indent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MAY 2025</a:t>
          </a:r>
        </a:p>
      </dgm:t>
    </dgm:pt>
    <dgm:pt modelId="{AF86FE63-F0CF-4955-A84D-016673730FB5}" type="parTrans" cxnId="{E2FF4B4C-EFD6-4317-80AA-6BDC85BA3A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A220FF-F50B-490F-A9FD-30A2196C4DEC}" type="sibTrans" cxnId="{E2FF4B4C-EFD6-4317-80AA-6BDC85BA3A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8CD319-83B8-4EFD-9829-2A96E28722B1}">
      <dgm:prSet phldrT="[Text]" custT="1"/>
      <dgm:spPr/>
      <dgm:t>
        <a:bodyPr/>
        <a:lstStyle/>
        <a:p>
          <a:pPr marL="463550" indent="0"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OTT application process closes</a:t>
          </a:r>
        </a:p>
      </dgm:t>
    </dgm:pt>
    <dgm:pt modelId="{4F632937-54FD-4FE5-99E6-2C2BDCF73E88}" type="parTrans" cxnId="{E6A500A1-EA86-4976-BBE4-DA61F98A8B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ACC68B-AF06-4282-A6AE-40D05625E2E6}" type="sibTrans" cxnId="{E6A500A1-EA86-4976-BBE4-DA61F98A8B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EF6C57-7328-4893-948B-45F8C6B50C7E}">
      <dgm:prSet phldrT="[Text]" custT="1"/>
      <dgm:spPr/>
      <dgm:t>
        <a:bodyPr/>
        <a:lstStyle/>
        <a:p>
          <a:pPr marL="463550" indent="0">
            <a:lnSpc>
              <a:spcPct val="90000"/>
            </a:lnSpc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#3 Assignments Lists (including OTTs)</a:t>
          </a:r>
        </a:p>
      </dgm:t>
    </dgm:pt>
    <dgm:pt modelId="{B7AA0BB5-99A0-4C8B-8DCC-75A66863A9A8}" type="parTrans" cxnId="{0D54B144-1C9E-4B41-B90E-C3C49B005A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848AAE-733C-42EA-84CA-3A9BD3559068}" type="sibTrans" cxnId="{0D54B144-1C9E-4B41-B90E-C3C49B005A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EEBED5-E423-4234-B656-AC875EE3FDB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463550" indent="0">
            <a:lnSpc>
              <a:spcPct val="90000"/>
            </a:lnSpc>
            <a:spcAft>
              <a:spcPct val="35000"/>
            </a:spcAft>
          </a:pPr>
          <a:r>
            <a:rPr lang="en-US" sz="1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  <a:p>
          <a:pPr marL="463550" indent="0">
            <a:lnSpc>
              <a:spcPct val="100000"/>
            </a:lnSpc>
            <a:spcAft>
              <a:spcPts val="0"/>
            </a:spcAft>
          </a:pPr>
          <a:r>
            <a:rPr lang="en-US" sz="2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JUNE 2025</a:t>
          </a:r>
        </a:p>
      </dgm:t>
    </dgm:pt>
    <dgm:pt modelId="{5419D1F2-6A30-419C-A61A-2186213626FC}" type="parTrans" cxnId="{DC778850-5273-40D3-8120-91244D3CA1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5F30AE-03F6-4FD5-87F7-C32E45950DC3}" type="sibTrans" cxnId="{DC778850-5273-40D3-8120-91244D3CA1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73D819-2AFC-4A02-AF3E-3CDE4EC889E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463550" indent="0"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4 Assignments Lists</a:t>
          </a:r>
        </a:p>
      </dgm:t>
    </dgm:pt>
    <dgm:pt modelId="{62DCAF5E-24D1-43DE-B8E7-177B2838CD7D}" type="parTrans" cxnId="{BAE99A50-E817-4F5F-BF8F-34B0F24879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67A845-5A1C-4230-A2DE-9C77B1FDCCFE}" type="sibTrans" cxnId="{BAE99A50-E817-4F5F-BF8F-34B0F24879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0BD744-B0B8-47E3-B7D2-3C964B3DAC0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682625" indent="-219075">
            <a:lnSpc>
              <a:spcPct val="90000"/>
            </a:lnSpc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High School brochures, videos, &amp; application changes (SY 2026-2027)</a:t>
          </a:r>
        </a:p>
      </dgm:t>
    </dgm:pt>
    <dgm:pt modelId="{81EAC406-E0FD-4AC1-8D8A-F6495BE1D519}" type="parTrans" cxnId="{F296EA3A-A989-4A8B-8F20-642D12971B49}">
      <dgm:prSet/>
      <dgm:spPr/>
      <dgm:t>
        <a:bodyPr/>
        <a:lstStyle/>
        <a:p>
          <a:endParaRPr lang="en-US"/>
        </a:p>
      </dgm:t>
    </dgm:pt>
    <dgm:pt modelId="{931DA6A4-BA2E-4E42-BFAD-AC36FDB7CB94}" type="sibTrans" cxnId="{F296EA3A-A989-4A8B-8F20-642D12971B49}">
      <dgm:prSet/>
      <dgm:spPr/>
      <dgm:t>
        <a:bodyPr/>
        <a:lstStyle/>
        <a:p>
          <a:endParaRPr lang="en-US"/>
        </a:p>
      </dgm:t>
    </dgm:pt>
    <dgm:pt modelId="{97294504-F46C-49B3-8A84-FA2246E896EE}" type="pres">
      <dgm:prSet presAssocID="{10E7F960-B652-4DD5-A30B-D20C010EC9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9C4C80-DD15-404A-B6F7-1C6887E268E0}" type="pres">
      <dgm:prSet presAssocID="{B3964C07-FAB7-4257-8105-8A99A1CD36E2}" presName="comp" presStyleCnt="0"/>
      <dgm:spPr/>
    </dgm:pt>
    <dgm:pt modelId="{6AA08337-0143-4685-9516-C4ECEA8CF8B2}" type="pres">
      <dgm:prSet presAssocID="{B3964C07-FAB7-4257-8105-8A99A1CD36E2}" presName="box" presStyleLbl="node1" presStyleIdx="0" presStyleCnt="2" custScaleY="89110" custLinFactNeighborX="-791" custLinFactNeighborY="2069"/>
      <dgm:spPr/>
      <dgm:t>
        <a:bodyPr/>
        <a:lstStyle/>
        <a:p>
          <a:endParaRPr lang="en-US"/>
        </a:p>
      </dgm:t>
    </dgm:pt>
    <dgm:pt modelId="{9646ACE3-CB4F-466F-885A-1B33476CF6AA}" type="pres">
      <dgm:prSet presAssocID="{B3964C07-FAB7-4257-8105-8A99A1CD36E2}" presName="img" presStyleLbl="fgImgPlace1" presStyleIdx="0" presStyleCnt="2" custScaleX="110565" custScaleY="70792" custLinFactNeighborX="11654" custLinFactNeighborY="-20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5A1893-6944-4795-9C73-DE08E580AFF6}" type="pres">
      <dgm:prSet presAssocID="{B3964C07-FAB7-4257-8105-8A99A1CD36E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5F789-8AC6-492E-8F1F-CED3675D16E1}" type="pres">
      <dgm:prSet presAssocID="{19A220FF-F50B-490F-A9FD-30A2196C4DEC}" presName="spacer" presStyleCnt="0"/>
      <dgm:spPr/>
    </dgm:pt>
    <dgm:pt modelId="{37C4BAB5-6F00-4722-9345-DE7F17F8092C}" type="pres">
      <dgm:prSet presAssocID="{68EEBED5-E423-4234-B656-AC875EE3FDBA}" presName="comp" presStyleCnt="0"/>
      <dgm:spPr/>
    </dgm:pt>
    <dgm:pt modelId="{AF970254-E996-492C-A981-85610E55C0BB}" type="pres">
      <dgm:prSet presAssocID="{68EEBED5-E423-4234-B656-AC875EE3FDBA}" presName="box" presStyleLbl="node1" presStyleIdx="1" presStyleCnt="2" custScaleY="100010" custLinFactNeighborX="587" custLinFactNeighborY="-1038"/>
      <dgm:spPr/>
      <dgm:t>
        <a:bodyPr/>
        <a:lstStyle/>
        <a:p>
          <a:endParaRPr lang="en-US"/>
        </a:p>
      </dgm:t>
    </dgm:pt>
    <dgm:pt modelId="{DD74E5B5-632A-4418-ABE9-9D4033DA7C2B}" type="pres">
      <dgm:prSet presAssocID="{68EEBED5-E423-4234-B656-AC875EE3FDBA}" presName="img" presStyleLbl="fgImgPlace1" presStyleIdx="1" presStyleCnt="2" custScaleX="113180" custScaleY="76537" custLinFactNeighborX="10054" custLinFactNeighborY="-17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7465733-7975-43B0-B8DC-FA4952726EB3}" type="pres">
      <dgm:prSet presAssocID="{68EEBED5-E423-4234-B656-AC875EE3FDB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B1D3C-2E01-40BA-BC82-871A79BE0511}" type="presOf" srcId="{B3964C07-FAB7-4257-8105-8A99A1CD36E2}" destId="{CC5A1893-6944-4795-9C73-DE08E580AFF6}" srcOrd="1" destOrd="0" presId="urn:microsoft.com/office/officeart/2005/8/layout/vList4"/>
    <dgm:cxn modelId="{BAE99A50-E817-4F5F-BF8F-34B0F24879BD}" srcId="{68EEBED5-E423-4234-B656-AC875EE3FDBA}" destId="{3673D819-2AFC-4A02-AF3E-3CDE4EC889EA}" srcOrd="0" destOrd="0" parTransId="{62DCAF5E-24D1-43DE-B8E7-177B2838CD7D}" sibTransId="{3B67A845-5A1C-4230-A2DE-9C77B1FDCCFE}"/>
    <dgm:cxn modelId="{2B3C62BA-EF69-4EDC-B6DB-7E699FBB3FDB}" type="presOf" srcId="{620BD744-B0B8-47E3-B7D2-3C964B3DAC0A}" destId="{AF970254-E996-492C-A981-85610E55C0BB}" srcOrd="0" destOrd="2" presId="urn:microsoft.com/office/officeart/2005/8/layout/vList4"/>
    <dgm:cxn modelId="{FFB07AB0-3AAF-4DA6-A6C5-C96985C354E8}" type="presOf" srcId="{B3964C07-FAB7-4257-8105-8A99A1CD36E2}" destId="{6AA08337-0143-4685-9516-C4ECEA8CF8B2}" srcOrd="0" destOrd="0" presId="urn:microsoft.com/office/officeart/2005/8/layout/vList4"/>
    <dgm:cxn modelId="{48B80AD6-184A-41C4-A7CC-80F2063F824C}" type="presOf" srcId="{E38CD319-83B8-4EFD-9829-2A96E28722B1}" destId="{6AA08337-0143-4685-9516-C4ECEA8CF8B2}" srcOrd="0" destOrd="1" presId="urn:microsoft.com/office/officeart/2005/8/layout/vList4"/>
    <dgm:cxn modelId="{E9793CE6-273A-4132-91DC-A6DBF703F398}" type="presOf" srcId="{E7EF6C57-7328-4893-948B-45F8C6B50C7E}" destId="{6AA08337-0143-4685-9516-C4ECEA8CF8B2}" srcOrd="0" destOrd="2" presId="urn:microsoft.com/office/officeart/2005/8/layout/vList4"/>
    <dgm:cxn modelId="{7DC7A907-3645-4E88-9EC9-6345BD5842C1}" type="presOf" srcId="{10E7F960-B652-4DD5-A30B-D20C010EC944}" destId="{97294504-F46C-49B3-8A84-FA2246E896EE}" srcOrd="0" destOrd="0" presId="urn:microsoft.com/office/officeart/2005/8/layout/vList4"/>
    <dgm:cxn modelId="{DC778850-5273-40D3-8120-91244D3CA11F}" srcId="{10E7F960-B652-4DD5-A30B-D20C010EC944}" destId="{68EEBED5-E423-4234-B656-AC875EE3FDBA}" srcOrd="1" destOrd="0" parTransId="{5419D1F2-6A30-419C-A61A-2186213626FC}" sibTransId="{6B5F30AE-03F6-4FD5-87F7-C32E45950DC3}"/>
    <dgm:cxn modelId="{8EC2CA0D-ABB8-443E-969E-9D0438765760}" type="presOf" srcId="{E38CD319-83B8-4EFD-9829-2A96E28722B1}" destId="{CC5A1893-6944-4795-9C73-DE08E580AFF6}" srcOrd="1" destOrd="1" presId="urn:microsoft.com/office/officeart/2005/8/layout/vList4"/>
    <dgm:cxn modelId="{A970AAF5-2465-4337-977C-17176E799D6E}" type="presOf" srcId="{68EEBED5-E423-4234-B656-AC875EE3FDBA}" destId="{AF970254-E996-492C-A981-85610E55C0BB}" srcOrd="0" destOrd="0" presId="urn:microsoft.com/office/officeart/2005/8/layout/vList4"/>
    <dgm:cxn modelId="{7E884A40-04DE-43E5-80B5-D9DD998F4519}" type="presOf" srcId="{3673D819-2AFC-4A02-AF3E-3CDE4EC889EA}" destId="{57465733-7975-43B0-B8DC-FA4952726EB3}" srcOrd="1" destOrd="1" presId="urn:microsoft.com/office/officeart/2005/8/layout/vList4"/>
    <dgm:cxn modelId="{F0A66A2E-FEFC-436A-9791-1DA3EF43F0C2}" type="presOf" srcId="{620BD744-B0B8-47E3-B7D2-3C964B3DAC0A}" destId="{57465733-7975-43B0-B8DC-FA4952726EB3}" srcOrd="1" destOrd="2" presId="urn:microsoft.com/office/officeart/2005/8/layout/vList4"/>
    <dgm:cxn modelId="{96625087-71E2-4EF0-A67D-2BDC99B3CCFA}" type="presOf" srcId="{E7EF6C57-7328-4893-948B-45F8C6B50C7E}" destId="{CC5A1893-6944-4795-9C73-DE08E580AFF6}" srcOrd="1" destOrd="2" presId="urn:microsoft.com/office/officeart/2005/8/layout/vList4"/>
    <dgm:cxn modelId="{E6A500A1-EA86-4976-BBE4-DA61F98A8BAE}" srcId="{B3964C07-FAB7-4257-8105-8A99A1CD36E2}" destId="{E38CD319-83B8-4EFD-9829-2A96E28722B1}" srcOrd="0" destOrd="0" parTransId="{4F632937-54FD-4FE5-99E6-2C2BDCF73E88}" sibTransId="{BAACC68B-AF06-4282-A6AE-40D05625E2E6}"/>
    <dgm:cxn modelId="{0D54B144-1C9E-4B41-B90E-C3C49B005AA8}" srcId="{B3964C07-FAB7-4257-8105-8A99A1CD36E2}" destId="{E7EF6C57-7328-4893-948B-45F8C6B50C7E}" srcOrd="1" destOrd="0" parTransId="{B7AA0BB5-99A0-4C8B-8DCC-75A66863A9A8}" sibTransId="{96848AAE-733C-42EA-84CA-3A9BD3559068}"/>
    <dgm:cxn modelId="{E2FF4B4C-EFD6-4317-80AA-6BDC85BA3A13}" srcId="{10E7F960-B652-4DD5-A30B-D20C010EC944}" destId="{B3964C07-FAB7-4257-8105-8A99A1CD36E2}" srcOrd="0" destOrd="0" parTransId="{AF86FE63-F0CF-4955-A84D-016673730FB5}" sibTransId="{19A220FF-F50B-490F-A9FD-30A2196C4DEC}"/>
    <dgm:cxn modelId="{CC7DF9DC-8E62-4B01-875C-D7DC6C9E73E8}" type="presOf" srcId="{3673D819-2AFC-4A02-AF3E-3CDE4EC889EA}" destId="{AF970254-E996-492C-A981-85610E55C0BB}" srcOrd="0" destOrd="1" presId="urn:microsoft.com/office/officeart/2005/8/layout/vList4"/>
    <dgm:cxn modelId="{F296EA3A-A989-4A8B-8F20-642D12971B49}" srcId="{68EEBED5-E423-4234-B656-AC875EE3FDBA}" destId="{620BD744-B0B8-47E3-B7D2-3C964B3DAC0A}" srcOrd="1" destOrd="0" parTransId="{81EAC406-E0FD-4AC1-8D8A-F6495BE1D519}" sibTransId="{931DA6A4-BA2E-4E42-BFAD-AC36FDB7CB94}"/>
    <dgm:cxn modelId="{1F2C9AE3-B9AE-4D68-BECB-9A4C30C81FD6}" type="presOf" srcId="{68EEBED5-E423-4234-B656-AC875EE3FDBA}" destId="{57465733-7975-43B0-B8DC-FA4952726EB3}" srcOrd="1" destOrd="0" presId="urn:microsoft.com/office/officeart/2005/8/layout/vList4"/>
    <dgm:cxn modelId="{0FA4382A-A50C-4D77-B159-C034C9894691}" type="presParOf" srcId="{97294504-F46C-49B3-8A84-FA2246E896EE}" destId="{B69C4C80-DD15-404A-B6F7-1C6887E268E0}" srcOrd="0" destOrd="0" presId="urn:microsoft.com/office/officeart/2005/8/layout/vList4"/>
    <dgm:cxn modelId="{9F6E57E5-4B84-4CAA-B636-B952B84A81ED}" type="presParOf" srcId="{B69C4C80-DD15-404A-B6F7-1C6887E268E0}" destId="{6AA08337-0143-4685-9516-C4ECEA8CF8B2}" srcOrd="0" destOrd="0" presId="urn:microsoft.com/office/officeart/2005/8/layout/vList4"/>
    <dgm:cxn modelId="{8F1900E2-B831-427E-BF15-280B09C5E7A7}" type="presParOf" srcId="{B69C4C80-DD15-404A-B6F7-1C6887E268E0}" destId="{9646ACE3-CB4F-466F-885A-1B33476CF6AA}" srcOrd="1" destOrd="0" presId="urn:microsoft.com/office/officeart/2005/8/layout/vList4"/>
    <dgm:cxn modelId="{F354C11D-D917-455F-9BF2-15B7BE3A70F5}" type="presParOf" srcId="{B69C4C80-DD15-404A-B6F7-1C6887E268E0}" destId="{CC5A1893-6944-4795-9C73-DE08E580AFF6}" srcOrd="2" destOrd="0" presId="urn:microsoft.com/office/officeart/2005/8/layout/vList4"/>
    <dgm:cxn modelId="{578A3C5E-F3FB-4DF4-AD73-0244AA48EE3C}" type="presParOf" srcId="{97294504-F46C-49B3-8A84-FA2246E896EE}" destId="{06E5F789-8AC6-492E-8F1F-CED3675D16E1}" srcOrd="1" destOrd="0" presId="urn:microsoft.com/office/officeart/2005/8/layout/vList4"/>
    <dgm:cxn modelId="{8DF407DE-60D7-4B75-BF3E-97274422B9E8}" type="presParOf" srcId="{97294504-F46C-49B3-8A84-FA2246E896EE}" destId="{37C4BAB5-6F00-4722-9345-DE7F17F8092C}" srcOrd="2" destOrd="0" presId="urn:microsoft.com/office/officeart/2005/8/layout/vList4"/>
    <dgm:cxn modelId="{F97372CB-4961-4C71-871C-FA17A823CFDA}" type="presParOf" srcId="{37C4BAB5-6F00-4722-9345-DE7F17F8092C}" destId="{AF970254-E996-492C-A981-85610E55C0BB}" srcOrd="0" destOrd="0" presId="urn:microsoft.com/office/officeart/2005/8/layout/vList4"/>
    <dgm:cxn modelId="{5C502CB6-11F5-4642-996E-096FDB3AA441}" type="presParOf" srcId="{37C4BAB5-6F00-4722-9345-DE7F17F8092C}" destId="{DD74E5B5-632A-4418-ABE9-9D4033DA7C2B}" srcOrd="1" destOrd="0" presId="urn:microsoft.com/office/officeart/2005/8/layout/vList4"/>
    <dgm:cxn modelId="{F184C14C-B7DC-4415-B241-558CDD707FCF}" type="presParOf" srcId="{37C4BAB5-6F00-4722-9345-DE7F17F8092C}" destId="{57465733-7975-43B0-B8DC-FA4952726E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7BE08-BF0A-47A4-9E37-8556CA902607}">
      <dsp:nvSpPr>
        <dsp:cNvPr id="0" name=""/>
        <dsp:cNvSpPr/>
      </dsp:nvSpPr>
      <dsp:spPr>
        <a:xfrm>
          <a:off x="0" y="0"/>
          <a:ext cx="8206966" cy="49945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46355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j-lt"/>
          </a:endParaRPr>
        </a:p>
      </dsp:txBody>
      <dsp:txXfrm>
        <a:off x="0" y="0"/>
        <a:ext cx="6158487" cy="4994530"/>
      </dsp:txXfrm>
    </dsp:sp>
    <dsp:sp modelId="{9E9F5ACF-739B-4620-BD05-3BF56234C446}">
      <dsp:nvSpPr>
        <dsp:cNvPr id="0" name=""/>
        <dsp:cNvSpPr/>
      </dsp:nvSpPr>
      <dsp:spPr>
        <a:xfrm>
          <a:off x="5766850" y="319537"/>
          <a:ext cx="2048622" cy="14517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08337-0143-4685-9516-C4ECEA8CF8B2}">
      <dsp:nvSpPr>
        <dsp:cNvPr id="0" name=""/>
        <dsp:cNvSpPr/>
      </dsp:nvSpPr>
      <dsp:spPr>
        <a:xfrm>
          <a:off x="0" y="0"/>
          <a:ext cx="8206966" cy="499258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46355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46355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Poppins" panose="00000500000000000000" pitchFamily="2" charset="0"/>
              <a:cs typeface="Poppins" panose="00000500000000000000" pitchFamily="2" charset="0"/>
            </a:rPr>
            <a:t>NOVEMBER 2024</a:t>
          </a:r>
        </a:p>
        <a:p>
          <a:pPr marL="736600" lvl="1" indent="-2730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>
              <a:latin typeface="Poppins" panose="00000500000000000000" pitchFamily="2" charset="0"/>
              <a:cs typeface="Poppins" panose="00000500000000000000" pitchFamily="2" charset="0"/>
            </a:rPr>
            <a:t>ZOC online application closes November 15, 2024</a:t>
          </a:r>
        </a:p>
        <a:p>
          <a:pPr marL="736600" lvl="1" indent="-2730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736600" lvl="1" indent="-2730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>
              <a:latin typeface="Poppins" panose="00000500000000000000" pitchFamily="2" charset="0"/>
              <a:cs typeface="Poppins" panose="00000500000000000000" pitchFamily="2" charset="0"/>
            </a:rPr>
            <a:t>As of November 18</a:t>
          </a:r>
          <a:r>
            <a:rPr lang="en-US" sz="3000" kern="12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3000" kern="1200" dirty="0">
              <a:latin typeface="Poppins" panose="00000500000000000000" pitchFamily="2" charset="0"/>
              <a:cs typeface="Poppins" panose="00000500000000000000" pitchFamily="2" charset="0"/>
            </a:rPr>
            <a:t>, paper applications can be submitted via email or fax </a:t>
          </a:r>
        </a:p>
        <a:p>
          <a:pPr marL="736600" lvl="1" indent="-2730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>
            <a:latin typeface="+mj-lt"/>
          </a:endParaRPr>
        </a:p>
      </dsp:txBody>
      <dsp:txXfrm>
        <a:off x="0" y="0"/>
        <a:ext cx="6231216" cy="4992581"/>
      </dsp:txXfrm>
    </dsp:sp>
    <dsp:sp modelId="{9646ACE3-CB4F-466F-885A-1B33476CF6AA}">
      <dsp:nvSpPr>
        <dsp:cNvPr id="0" name=""/>
        <dsp:cNvSpPr/>
      </dsp:nvSpPr>
      <dsp:spPr>
        <a:xfrm>
          <a:off x="6094578" y="773216"/>
          <a:ext cx="1905444" cy="1535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C0110-E0ED-424D-9266-A5504809BEEE}">
      <dsp:nvSpPr>
        <dsp:cNvPr id="0" name=""/>
        <dsp:cNvSpPr/>
      </dsp:nvSpPr>
      <dsp:spPr>
        <a:xfrm>
          <a:off x="0" y="51497"/>
          <a:ext cx="8519311" cy="17293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46355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DECEMBER 2024</a:t>
          </a:r>
        </a:p>
        <a:p>
          <a:pPr marL="46355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Deadline for paper applications for Round #1</a:t>
          </a:r>
        </a:p>
        <a:p>
          <a:pPr marL="46355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Correction/Confirmation Letters</a:t>
          </a:r>
        </a:p>
      </dsp:txBody>
      <dsp:txXfrm>
        <a:off x="1857310" y="51497"/>
        <a:ext cx="6662000" cy="1729334"/>
      </dsp:txXfrm>
    </dsp:sp>
    <dsp:sp modelId="{127C3558-C235-4C90-9F9B-EFEF8BE521F2}">
      <dsp:nvSpPr>
        <dsp:cNvPr id="0" name=""/>
        <dsp:cNvSpPr/>
      </dsp:nvSpPr>
      <dsp:spPr>
        <a:xfrm>
          <a:off x="304862" y="187259"/>
          <a:ext cx="1810472" cy="1446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BE08-BF0A-47A4-9E37-8556CA902607}">
      <dsp:nvSpPr>
        <dsp:cNvPr id="0" name=""/>
        <dsp:cNvSpPr/>
      </dsp:nvSpPr>
      <dsp:spPr>
        <a:xfrm>
          <a:off x="0" y="1882783"/>
          <a:ext cx="8519311" cy="1764366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4635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+mj-lt"/>
          </a:endParaRPr>
        </a:p>
        <a:p>
          <a:pPr marL="4635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JANUARY 2025</a:t>
          </a:r>
        </a:p>
        <a:p>
          <a:pPr marL="46355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Poppins" panose="00000500000000000000" pitchFamily="2" charset="0"/>
              <a:cs typeface="Poppins" panose="00000500000000000000" pitchFamily="2" charset="0"/>
            </a:rPr>
            <a:t>E-CAST</a:t>
          </a:r>
        </a:p>
      </dsp:txBody>
      <dsp:txXfrm>
        <a:off x="1857310" y="1882783"/>
        <a:ext cx="6662000" cy="1764366"/>
      </dsp:txXfrm>
    </dsp:sp>
    <dsp:sp modelId="{9E9F5ACF-739B-4620-BD05-3BF56234C446}">
      <dsp:nvSpPr>
        <dsp:cNvPr id="0" name=""/>
        <dsp:cNvSpPr/>
      </dsp:nvSpPr>
      <dsp:spPr>
        <a:xfrm>
          <a:off x="291214" y="2123649"/>
          <a:ext cx="1837768" cy="1313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08337-0143-4685-9516-C4ECEA8CF8B2}">
      <dsp:nvSpPr>
        <dsp:cNvPr id="0" name=""/>
        <dsp:cNvSpPr/>
      </dsp:nvSpPr>
      <dsp:spPr>
        <a:xfrm>
          <a:off x="0" y="3800598"/>
          <a:ext cx="8519311" cy="1683499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46355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latin typeface="+mj-lt"/>
          </a:endParaRPr>
        </a:p>
        <a:p>
          <a:pPr marL="463550" lvl="0" indent="0" algn="l" defTabSz="222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FEBRUARY 2025</a:t>
          </a:r>
        </a:p>
        <a:p>
          <a:pPr marL="46355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Special Education Assignments for incoming 6</a:t>
          </a:r>
          <a:r>
            <a:rPr lang="en-US" sz="20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, 7</a:t>
          </a:r>
          <a:r>
            <a:rPr lang="en-US" sz="20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, and 9</a:t>
          </a:r>
          <a:r>
            <a:rPr lang="en-US" sz="20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0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graders are provided to SPED division</a:t>
          </a:r>
          <a:endParaRPr lang="en-US" sz="20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857310" y="3800598"/>
        <a:ext cx="6662000" cy="1683499"/>
      </dsp:txXfrm>
    </dsp:sp>
    <dsp:sp modelId="{9646ACE3-CB4F-466F-885A-1B33476CF6AA}">
      <dsp:nvSpPr>
        <dsp:cNvPr id="0" name=""/>
        <dsp:cNvSpPr/>
      </dsp:nvSpPr>
      <dsp:spPr>
        <a:xfrm>
          <a:off x="250270" y="4016934"/>
          <a:ext cx="1919656" cy="1311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C0110-E0ED-424D-9266-A5504809BEEE}">
      <dsp:nvSpPr>
        <dsp:cNvPr id="0" name=""/>
        <dsp:cNvSpPr/>
      </dsp:nvSpPr>
      <dsp:spPr>
        <a:xfrm>
          <a:off x="24431" y="0"/>
          <a:ext cx="8434234" cy="3319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31775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MARCH 2025</a:t>
          </a:r>
        </a:p>
        <a:p>
          <a:pPr marL="463550" lvl="1" indent="-231775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300" kern="1200" dirty="0">
              <a:latin typeface="Poppins" panose="00000500000000000000" pitchFamily="2" charset="0"/>
              <a:cs typeface="Poppins" panose="00000500000000000000" pitchFamily="2" charset="0"/>
            </a:rPr>
            <a:t>Round #1 Placement Letters and Assignment Lists to Schools</a:t>
          </a:r>
          <a:endParaRPr lang="en-US" sz="2300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  <a:p>
          <a:pPr marL="463550" lvl="1" indent="-231775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Assignment Appeals window March 10</a:t>
          </a:r>
          <a:r>
            <a:rPr lang="en-US" sz="23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3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–  April 23</a:t>
          </a:r>
          <a:r>
            <a:rPr lang="en-US" sz="23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rd</a:t>
          </a:r>
          <a:endParaRPr lang="en-US" sz="2300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  <a:p>
          <a:pPr marL="463550" lvl="1" indent="-231775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One-Time Transfer (OTT) application window March 10</a:t>
          </a:r>
          <a:r>
            <a:rPr lang="en-US" sz="23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3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–  April 23</a:t>
          </a:r>
          <a:r>
            <a:rPr lang="en-US" sz="2300" kern="1200" baseline="30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rd</a:t>
          </a:r>
          <a:endParaRPr lang="en-US" sz="2300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961685" y="0"/>
        <a:ext cx="6496979" cy="3319771"/>
      </dsp:txXfrm>
    </dsp:sp>
    <dsp:sp modelId="{127C3558-C235-4C90-9F9B-EFEF8BE521F2}">
      <dsp:nvSpPr>
        <dsp:cNvPr id="0" name=""/>
        <dsp:cNvSpPr/>
      </dsp:nvSpPr>
      <dsp:spPr>
        <a:xfrm>
          <a:off x="250704" y="760670"/>
          <a:ext cx="1698926" cy="16288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BE08-BF0A-47A4-9E37-8556CA902607}">
      <dsp:nvSpPr>
        <dsp:cNvPr id="0" name=""/>
        <dsp:cNvSpPr/>
      </dsp:nvSpPr>
      <dsp:spPr>
        <a:xfrm>
          <a:off x="0" y="3431319"/>
          <a:ext cx="8483097" cy="2127498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lvl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b="1" kern="1200" dirty="0">
            <a:solidFill>
              <a:schemeClr val="bg1"/>
            </a:solidFill>
            <a:latin typeface="+mj-lt"/>
          </a:endParaRPr>
        </a:p>
        <a:p>
          <a:pPr marL="231775" lvl="0" indent="0" algn="l" defTabSz="88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APRIL 2025</a:t>
          </a:r>
        </a:p>
        <a:p>
          <a:pPr marL="463550" lvl="1" indent="-231775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3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#2 Assignments (include appeals)</a:t>
          </a:r>
        </a:p>
      </dsp:txBody>
      <dsp:txXfrm>
        <a:off x="1948477" y="3431319"/>
        <a:ext cx="6534619" cy="2127498"/>
      </dsp:txXfrm>
    </dsp:sp>
    <dsp:sp modelId="{9E9F5ACF-739B-4620-BD05-3BF56234C446}">
      <dsp:nvSpPr>
        <dsp:cNvPr id="0" name=""/>
        <dsp:cNvSpPr/>
      </dsp:nvSpPr>
      <dsp:spPr>
        <a:xfrm>
          <a:off x="521188" y="3865024"/>
          <a:ext cx="1294435" cy="15407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08337-0143-4685-9516-C4ECEA8CF8B2}">
      <dsp:nvSpPr>
        <dsp:cNvPr id="0" name=""/>
        <dsp:cNvSpPr/>
      </dsp:nvSpPr>
      <dsp:spPr>
        <a:xfrm>
          <a:off x="0" y="51591"/>
          <a:ext cx="8483097" cy="22220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46355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  <a:latin typeface="+mj-lt"/>
          </a:endParaRPr>
        </a:p>
        <a:p>
          <a:pPr marL="46355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MAY 2025</a:t>
          </a:r>
        </a:p>
        <a:p>
          <a:pPr marL="46355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OTT application process closes</a:t>
          </a:r>
        </a:p>
        <a:p>
          <a:pPr marL="46355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#3 Assignments Lists (including OTTs)</a:t>
          </a:r>
        </a:p>
      </dsp:txBody>
      <dsp:txXfrm>
        <a:off x="1945974" y="51591"/>
        <a:ext cx="6537122" cy="2222006"/>
      </dsp:txXfrm>
    </dsp:sp>
    <dsp:sp modelId="{9646ACE3-CB4F-466F-885A-1B33476CF6AA}">
      <dsp:nvSpPr>
        <dsp:cNvPr id="0" name=""/>
        <dsp:cNvSpPr/>
      </dsp:nvSpPr>
      <dsp:spPr>
        <a:xfrm>
          <a:off x="357455" y="364732"/>
          <a:ext cx="1875867" cy="1412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70254-E996-492C-A981-85610E55C0BB}">
      <dsp:nvSpPr>
        <dsp:cNvPr id="0" name=""/>
        <dsp:cNvSpPr/>
      </dsp:nvSpPr>
      <dsp:spPr>
        <a:xfrm>
          <a:off x="0" y="2445479"/>
          <a:ext cx="8483097" cy="249380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46355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  <a:p>
          <a:pPr marL="46355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JUNE 2025</a:t>
          </a:r>
        </a:p>
        <a:p>
          <a:pPr marL="46355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Round 4 Assignments Lists</a:t>
          </a:r>
        </a:p>
        <a:p>
          <a:pPr marL="682625" lvl="1" indent="-2190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High School brochures, videos, &amp; application changes (SY 2026-2027)</a:t>
          </a:r>
        </a:p>
      </dsp:txBody>
      <dsp:txXfrm>
        <a:off x="1945974" y="2445479"/>
        <a:ext cx="6537122" cy="2493804"/>
      </dsp:txXfrm>
    </dsp:sp>
    <dsp:sp modelId="{DD74E5B5-632A-4418-ABE9-9D4033DA7C2B}">
      <dsp:nvSpPr>
        <dsp:cNvPr id="0" name=""/>
        <dsp:cNvSpPr/>
      </dsp:nvSpPr>
      <dsp:spPr>
        <a:xfrm>
          <a:off x="308126" y="2920755"/>
          <a:ext cx="1920233" cy="15267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10DE07D-0283-A843-AADE-F8A632F33FAD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6EBDCC96-93EB-4F93-9043-B63C56BA1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0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CCEF79-4836-8F4C-AB6E-8CDF97789DD7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422BB40-7EBA-4DC8-B178-852EF829F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264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666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149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933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92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refer to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6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6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1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6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60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9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9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83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6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6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Tools to publicize schools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January 2022 – List of students which</a:t>
            </a:r>
            <a:r>
              <a:rPr lang="en-US" baseline="0" dirty="0"/>
              <a:t> schools retrieve from EZ-Access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75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6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6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B40-7EBA-4DC8-B178-852EF829F4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6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37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98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18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154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CB84-9723-B54B-9963-C224EA101374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1240-A19B-4FC5-AAD7-2DE813794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6C20-BFC5-FA4B-8A0D-DE0929EE3C8B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A0E9-D503-48A2-9C29-4D66BC3B3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2A52-5344-284C-BDCC-9116ECDEE7E0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E48-5301-43F8-A873-478FA47CC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F6BA73-54CF-924E-8405-7DF89CDB3ED3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E11240-A19B-4FC5-AAD7-2DE813794E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DCE441-11B5-0044-991B-428D58101511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5EB52E-32B7-1343-80EC-2989F7D32C19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E486FA1-9883-4D16-8BFC-0F35BFBE3B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FBDAD6-C472-4645-93EF-2D2D05808834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defRPr/>
            </a:pPr>
            <a:fld id="{20D7A465-D16C-44C6-8185-37B181D83B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718642-D4B7-A94D-91AC-33D7F521A494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75929-EABB-4BA3-8EB2-0F5F738850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AAA9AA-33D1-AC44-AC42-F64AB901C4CD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23FC83-BB4C-584C-A620-C629B98AE2A9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2C0C-E3BD-4BE3-8555-1A629046C9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952FB9-1FA4-AE41-AFEB-5E32E7825F94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E10FE-B9B6-404E-9C74-47248F444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007E-F4DE-8F46-A3C5-0410633062A0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6187-2DBA-47B9-95E4-DCED7C7AF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F282FC-FF12-EE48-BF83-F163B843B697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A2A9189-F9CF-4C32-9964-F71475166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6D00C7-9730-B249-B373-607C13D9401B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5A0E9-D503-48A2-9C29-4D66BC3B39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CB5041-0362-AB4C-9495-6E3E1F552799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2BE48-5301-43F8-A873-478FA47CCC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84" y="293206"/>
            <a:ext cx="1452508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44" y="233175"/>
            <a:ext cx="508378" cy="67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39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4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1114" y="6209310"/>
            <a:ext cx="1452508" cy="49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825" y="6209311"/>
            <a:ext cx="508378" cy="492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53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23FC83-BB4C-584C-A620-C629B98AE2A9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2C0C-E3BD-4BE3-8555-1A629046C9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DCE441-11B5-0044-991B-428D58101511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660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F262-23BC-9645-8BB6-5E5173637E10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6FA1-9883-4D16-8BFC-0F35BFBE3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A56E-2BB3-D347-802F-A4E9C720D4A5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A465-D16C-44C6-8185-37B181D83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4337-50D4-3141-AA88-B89C7726431C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5929-EABB-4BA3-8EB2-0F5F73885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6FCC-E3A5-ED4B-8F25-A84532ECF731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1F62-2EB5-4C7F-BAA5-B9AF1B08A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7800-2031-2349-AC68-A59799F32FB3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2C0C-E3BD-4BE3-8555-1A629046C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7E87-213D-3C46-A460-EF8F48BCB947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10FE-B9B6-404E-9C74-47248F44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8415-BD4C-3647-A14C-D965B7F7CDE0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9189-F9CF-4C32-9964-F71475166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76448E-F22B-0241-91D5-2BE3EC652EAF}" type="datetime1">
              <a:rPr lang="en-US" smtClean="0"/>
              <a:pPr>
                <a:defRPr/>
              </a:pPr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0891B0-0AC5-4629-862C-2C81947D8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20891B0-0AC5-4629-862C-2C81947D8B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LAUSD-C-logo-copy.jpg"/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4800" y="228600"/>
            <a:ext cx="1447800" cy="60946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/>
        </p:nvSpPr>
        <p:spPr>
          <a:xfrm>
            <a:off x="269764" y="4453357"/>
            <a:ext cx="437985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September</a:t>
            </a:r>
            <a:r>
              <a:rPr lang="en-US" sz="3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202</a:t>
            </a: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05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7;p21"/>
          <p:cNvSpPr txBox="1"/>
          <p:nvPr/>
        </p:nvSpPr>
        <p:spPr>
          <a:xfrm>
            <a:off x="269764" y="2329740"/>
            <a:ext cx="51435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9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LD </a:t>
            </a:r>
            <a:r>
              <a:rPr lang="en-US" sz="4950" b="1" i="0" u="none" strike="noStrike" cap="none">
                <a:solidFill>
                  <a:srgbClr val="2F81C3"/>
                </a:solidFill>
                <a:latin typeface="Poppins"/>
                <a:ea typeface="Poppins"/>
                <a:cs typeface="Poppins"/>
                <a:sym typeface="Poppins"/>
              </a:rPr>
              <a:t>Blank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9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Fair</a:t>
            </a:r>
            <a:endParaRPr sz="495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Google Shape;8;p21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738" y="428704"/>
            <a:ext cx="1813089" cy="72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1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764" y="368672"/>
            <a:ext cx="634581" cy="84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70306" y="-72250"/>
            <a:ext cx="10563863" cy="700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356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ocparentorient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lausd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hyperlink" Target="mailto:zoc@lausd.net" TargetMode="External"/><Relationship Id="rId4" Type="http://schemas.openxmlformats.org/officeDocument/2006/relationships/hyperlink" Target="https://achieve.lausd.net/z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unia.fernandez@lausd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sabrina.huizar@lausd.net" TargetMode="External"/><Relationship Id="rId3" Type="http://schemas.openxmlformats.org/officeDocument/2006/relationships/hyperlink" Target="mailto:ZOC@lausd.net" TargetMode="External"/><Relationship Id="rId7" Type="http://schemas.openxmlformats.org/officeDocument/2006/relationships/hyperlink" Target="mailto:rosalinda.vazquez@lausd.ne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vxg4159@lausd.net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hyperlink" Target="http://lausd.org/zoc" TargetMode="External"/><Relationship Id="rId9" Type="http://schemas.openxmlformats.org/officeDocument/2006/relationships/hyperlink" Target="mailto:elias.higham@lausd.ne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6545">
            <a:off x="6126856" y="1586425"/>
            <a:ext cx="1779390" cy="23027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8" name="Google Shape;48;p2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82921">
            <a:off x="6894546" y="3067095"/>
            <a:ext cx="1780558" cy="23042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7DA1B1-A0B5-8CFA-8FCD-2B72EE4756F9}"/>
              </a:ext>
            </a:extLst>
          </p:cNvPr>
          <p:cNvSpPr txBox="1">
            <a:spLocks/>
          </p:cNvSpPr>
          <p:nvPr/>
        </p:nvSpPr>
        <p:spPr>
          <a:xfrm>
            <a:off x="600162" y="1405807"/>
            <a:ext cx="5866359" cy="52393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2800" b="1" kern="0" dirty="0">
                <a:solidFill>
                  <a:schemeClr val="accent4"/>
                </a:solidFill>
                <a:latin typeface="+mj-lt"/>
              </a:rPr>
              <a:t>Directions</a:t>
            </a:r>
          </a:p>
          <a:p>
            <a:pPr fontAlgn="auto"/>
            <a:r>
              <a:rPr lang="en-US" sz="2400" kern="0" dirty="0">
                <a:solidFill>
                  <a:schemeClr val="bg1"/>
                </a:solidFill>
                <a:latin typeface="+mj-lt"/>
              </a:rPr>
              <a:t>In the chat, please include your name, email, position, and school name.</a:t>
            </a:r>
          </a:p>
          <a:p>
            <a:pPr fontAlgn="auto"/>
            <a:endParaRPr lang="en-US" sz="2800" kern="0" dirty="0">
              <a:solidFill>
                <a:schemeClr val="bg1"/>
              </a:solidFill>
              <a:latin typeface="+mj-lt"/>
            </a:endParaRPr>
          </a:p>
          <a:p>
            <a:pPr fontAlgn="auto"/>
            <a:r>
              <a:rPr lang="en-US" sz="2800" b="1" kern="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Something to think about…</a:t>
            </a:r>
          </a:p>
          <a:p>
            <a:pPr fontAlgn="auto"/>
            <a:r>
              <a:rPr lang="en-US" sz="2400" kern="0" dirty="0">
                <a:solidFill>
                  <a:schemeClr val="bg1"/>
                </a:solidFill>
                <a:latin typeface="+mj-lt"/>
              </a:rPr>
              <a:t>How does your role intersect with the Zones of Choice</a:t>
            </a:r>
            <a:r>
              <a:rPr lang="en-US" sz="24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?</a:t>
            </a:r>
          </a:p>
          <a:p>
            <a:pPr fontAlgn="auto"/>
            <a:r>
              <a:rPr lang="en-US" sz="1600" kern="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fontAlgn="auto"/>
            <a:r>
              <a:rPr lang="en-US" sz="2400" kern="0" dirty="0">
                <a:solidFill>
                  <a:schemeClr val="bg1"/>
                </a:solidFill>
                <a:latin typeface="+mj-lt"/>
              </a:rPr>
              <a:t>What questions and concerns might you have regarding the Zones of Choice</a:t>
            </a:r>
            <a:r>
              <a:rPr lang="en-US" sz="24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  <a:p>
            <a:pPr fontAlgn="auto"/>
            <a:endParaRPr lang="en-US" sz="2800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fontAlgn="auto"/>
            <a:r>
              <a:rPr lang="en-US" sz="2800" b="1" kern="0" dirty="0">
                <a:solidFill>
                  <a:schemeClr val="accent4"/>
                </a:solidFill>
                <a:latin typeface="+mj-lt"/>
              </a:rPr>
              <a:t>Important Note</a:t>
            </a:r>
            <a:endParaRPr lang="en-US" sz="2800" kern="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fontAlgn="auto"/>
            <a:r>
              <a:rPr lang="en-US" sz="24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This meeting is being recorded.</a:t>
            </a:r>
            <a:endParaRPr lang="en-US" sz="2000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-55659" y="1643381"/>
            <a:ext cx="8969071" cy="3698550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WHAT ARE THE ZONES OF CHOICE?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598281" y="1821413"/>
            <a:ext cx="794743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Geographic areas comprised of multiple school options.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Offer exciting programs in the arts, business, science, humanities, social justice and more right in your neighborhood.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School options include, large campuses, small learning communities, academies, and more.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-2482986" y="1483696"/>
            <a:ext cx="14268784" cy="4019658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HOW DOES IT WORK?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422306" y="1695257"/>
            <a:ext cx="8473966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Students residing in a Zone of Choice are eligible to attend any school in the Zone.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No home school – home zone.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Students select and rank the schools within their residential area.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For SY 2024-2025 there are 17 Zones of Choice with 98 school options.</a:t>
            </a:r>
          </a:p>
        </p:txBody>
      </p:sp>
    </p:spTree>
    <p:extLst>
      <p:ext uri="{BB962C8B-B14F-4D97-AF65-F5344CB8AC3E}">
        <p14:creationId xmlns:p14="http://schemas.microsoft.com/office/powerpoint/2010/main" val="160312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628650" y="501359"/>
            <a:ext cx="7886700" cy="61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0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OPTIONS TO APPLY *</a:t>
            </a:r>
            <a:endParaRPr sz="30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717331" y="1359919"/>
            <a:ext cx="7977351" cy="449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6578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</a:pPr>
            <a:endParaRPr sz="960" b="1" kern="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Students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will complete the application online at their current middle school site (only current 8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graders.)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Parents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can submit an online application from October 1 – November 15, 2024 (current 8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graders, 5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 in South Gate MS ZOC and San Fernando Area MS ZOC, 5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6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 in 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Montara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ES.)</a:t>
            </a: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Paper applications accepted after November 18</a:t>
            </a:r>
            <a:r>
              <a:rPr lang="en-US" sz="24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625285" y="421398"/>
            <a:ext cx="7886700" cy="69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000" b="1" cap="all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Parents: Online Application</a:t>
            </a:r>
            <a:endParaRPr sz="3000" cap="all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1527813" y="987177"/>
            <a:ext cx="6586141" cy="25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6578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</a:pPr>
            <a:endParaRPr sz="960" b="1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r>
              <a:rPr lang="en-US" sz="23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When: </a:t>
            </a:r>
            <a:r>
              <a:rPr lang="en-US" sz="23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October 1 – November 15, 2024</a:t>
            </a:r>
            <a:endParaRPr sz="2300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00"/>
            </a:pPr>
            <a:endParaRPr sz="200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r>
              <a:rPr lang="en-US" sz="23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Where: </a:t>
            </a:r>
            <a:r>
              <a:rPr lang="en-US" sz="2300" u="sng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Apply.LAUSD.net</a:t>
            </a:r>
            <a:endParaRPr sz="2300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00"/>
            </a:pPr>
            <a:endParaRPr lang="en-US" sz="200" kern="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00"/>
            </a:pPr>
            <a:r>
              <a:rPr lang="en-US" sz="23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Who: 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</a:t>
            </a:r>
            <a:r>
              <a:rPr lang="en-US" sz="22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US" sz="22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LAUSD students entering 9</a:t>
            </a:r>
            <a:r>
              <a:rPr lang="en-US" sz="2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 and 6</a:t>
            </a:r>
            <a:r>
              <a:rPr lang="en-US" sz="2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</a:t>
            </a: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00"/>
            </a:pPr>
            <a:endParaRPr sz="200" kern="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36578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r>
              <a:rPr lang="en-US" sz="23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Help: </a:t>
            </a:r>
            <a:r>
              <a:rPr lang="en-US" sz="23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(213) 241-0466</a:t>
            </a:r>
            <a:endParaRPr sz="23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 t="6439" b="17719"/>
          <a:stretch/>
        </p:blipFill>
        <p:spPr>
          <a:xfrm>
            <a:off x="2032242" y="3807373"/>
            <a:ext cx="5290841" cy="188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4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-2482986" y="1180893"/>
            <a:ext cx="14268784" cy="425495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VIRTUAL PARENT ORIENTATIONS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1115988" y="1289012"/>
            <a:ext cx="790079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Tuesday, 10/01/24 @ 9:00am (ENG)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Tuesday, 10/01/24 @ 4:00pm (ENG)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Wednesday, 10/09/24 @ 9:00am (ENG)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Wednesday, 10/09/24 @ 4:00pm (ENG)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Wednesday, 10/02/24 @ 9:00am (SPAN)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Wednesday, 10/02/24 @ 4:00pm (SPAN)</a:t>
            </a:r>
          </a:p>
          <a:p>
            <a:pPr marL="800100" lvl="1" indent="-342900" fontAlgn="base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Thursday, 10/10/24 @ 9:00am (SPAN)</a:t>
            </a: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Thursday, 10/10/24 @ 4:00pm (SPAN)</a:t>
            </a:r>
          </a:p>
          <a:p>
            <a:pPr lvl="1" fontAlgn="base"/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-2482986" y="1180893"/>
            <a:ext cx="14268784" cy="425495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PARENT ORIENTATIONS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1371592" y="1643381"/>
            <a:ext cx="7125046" cy="32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indent="0" fontAlgn="base">
              <a:buNone/>
            </a:pPr>
            <a:r>
              <a:rPr lang="en-US" sz="3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Webinar ID and Link:</a:t>
            </a:r>
            <a:endParaRPr lang="en-US" sz="3000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fontAlgn="base">
              <a:buNone/>
            </a:pPr>
            <a:r>
              <a:rPr lang="en-US" sz="30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 tooltip="https://lausd.zoom.us/j/89708965339?pwd=cEczZ2R3NktLQVVaelVVdDNKZFIvQT0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https://bit.ly/zocparentorientation</a:t>
            </a: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fontAlgn="base">
              <a:buNone/>
            </a:pPr>
            <a:r>
              <a:rPr lang="en-US" sz="3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Webinar ID: </a:t>
            </a: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897 0896 5339</a:t>
            </a:r>
          </a:p>
          <a:p>
            <a:pPr marL="0" indent="0" fontAlgn="base">
              <a:buNone/>
            </a:pPr>
            <a:r>
              <a:rPr lang="en-US" sz="3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Passcode: </a:t>
            </a: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152681</a:t>
            </a:r>
          </a:p>
          <a:p>
            <a:pPr marL="0" indent="0" fontAlgn="base">
              <a:buNone/>
            </a:pPr>
            <a:r>
              <a:rPr lang="en-US" sz="3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Call: </a:t>
            </a: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(213) 338-8477, 89708965339#</a:t>
            </a:r>
          </a:p>
          <a:p>
            <a:pPr lvl="1" fontAlgn="base"/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8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111318" y="1180893"/>
            <a:ext cx="8722581" cy="425495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IN-PERSON PARENT ORIENTATIONS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866540" y="1180893"/>
            <a:ext cx="8166142" cy="49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Virgil Middle School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152 N Vermont Ave, Los Angeles, CA 90023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Monday, October 14, 2024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4:00 – 5:30 pm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Stevenson Middle School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725 S Indiana St, Los Angeles, CA 90004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Tuesday, October 15, 2024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8:30 – 10:00 am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Fremont High School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7676 S San Pedro St, Los Angeles, CA 90003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Wednesday, October 16, 2024</a:t>
            </a:r>
          </a:p>
          <a:p>
            <a:pPr lvl="1" fontAlgn="base"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4:30 – 6:00 pm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fontAlgn="base"/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9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3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325" y="1010385"/>
            <a:ext cx="8154537" cy="555595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School Applications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Online – 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Apply.LAUSD.net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Paper – 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LAUSD.org/zoc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email to 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zoc@lausd.net</a:t>
            </a:r>
            <a:r>
              <a:rPr lang="en-US" sz="1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or                       Fax: (213) 241-4108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Check residential address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Do not provide parents information regarding space in your school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Only enroll students that are on your ZOC student roster, not MISIS</a:t>
            </a:r>
          </a:p>
          <a:p>
            <a:pPr marL="777240" lvl="1" indent="-457200" algn="just" fontAlgn="auto">
              <a:spcAft>
                <a:spcPts val="0"/>
              </a:spcAft>
            </a:pPr>
            <a:endParaRPr lang="en-US" sz="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School Brochure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Prepare updates and edits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Submit all changes to ZOC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Review published version</a:t>
            </a:r>
          </a:p>
          <a:p>
            <a:pPr marL="502920" indent="-457200" algn="just" fontAlgn="auto">
              <a:spcAft>
                <a:spcPts val="0"/>
              </a:spcAft>
            </a:pPr>
            <a:endParaRPr lang="en-US" sz="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School Videos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Submit new videos or provide instructions if keeping old video online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C6A37CF-0E00-5D4C-5F30-FBB87A83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8331" y="1090046"/>
            <a:ext cx="8007337" cy="515618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Font typeface="Wingdings 2"/>
              <a:buNone/>
            </a:pPr>
            <a:r>
              <a:rPr lang="en-US" sz="35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Family Outreach</a:t>
            </a:r>
            <a:endParaRPr lang="en-US" sz="35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02920" indent="-457200" algn="just" fontAlgn="auto">
              <a:spcAft>
                <a:spcPts val="0"/>
              </a:spcAft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Parent Outreach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Flyers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Blackboard Connect calls and text messages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Webinar Parent Orientations (English/Spanish)</a:t>
            </a: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Articulation Activities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Elementary &amp; Middle school invitations should include ALL high schools in the Zone, South Gate MS ZOC, and San Fernando Area MS ZOC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Provide equal access and time to each school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Ask ZOC team for coordination support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Focus on school highlights, not on negative information</a:t>
            </a: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90A1DA89-319B-F99D-59F6-BDF3308C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560" y="968721"/>
            <a:ext cx="8069239" cy="546361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Font typeface="Wingdings 2"/>
              <a:buNone/>
            </a:pPr>
            <a:r>
              <a:rPr lang="en-US" sz="35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Assignments</a:t>
            </a:r>
            <a:endParaRPr lang="en-US" sz="35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02920" indent="-457200" algn="just" fontAlgn="auto">
              <a:spcAft>
                <a:spcPts val="0"/>
              </a:spcAft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5</a:t>
            </a:r>
            <a:r>
              <a:rPr lang="en-US" sz="2200" b="1" baseline="30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8</a:t>
            </a:r>
            <a:r>
              <a:rPr lang="en-US" sz="2200" b="1" baseline="30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 (6</a:t>
            </a:r>
            <a:r>
              <a:rPr lang="en-US" sz="2200" b="1" baseline="300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graders in Montara ES)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Articulation Lists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Assignments are based on preference and space availability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ECAST &amp; Operational Capacity</a:t>
            </a:r>
          </a:p>
          <a:p>
            <a:pPr marL="502920" indent="-457200" algn="just" fontAlgn="auto">
              <a:spcAft>
                <a:spcPts val="0"/>
              </a:spcAft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Rounds of Assignments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Five rounds from March-June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Lists are cumulative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Include students accepted into Choices programs (</a:t>
            </a:r>
            <a:r>
              <a:rPr lang="en-US" sz="2200" dirty="0" smtClean="0">
                <a:latin typeface="Poppins" panose="00000500000000000000" pitchFamily="2" charset="0"/>
                <a:cs typeface="Poppins" panose="00000500000000000000" pitchFamily="2" charset="0"/>
              </a:rPr>
              <a:t>Magnet)</a:t>
            </a:r>
            <a:endParaRPr lang="en-US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DC2B21B-1528-2D73-A7D2-0F3E5016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7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628650" y="4372775"/>
            <a:ext cx="7886700" cy="186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B0F0"/>
              </a:buClr>
              <a:buSzPts val="4400"/>
            </a:pPr>
            <a:r>
              <a:rPr lang="en-US" sz="3000" b="1" dirty="0">
                <a:solidFill>
                  <a:schemeClr val="lt1"/>
                </a:solidFill>
              </a:rPr>
              <a:t>Zones of Choice Overview</a:t>
            </a:r>
            <a:br>
              <a:rPr lang="en-US" sz="3000" b="1" dirty="0">
                <a:solidFill>
                  <a:schemeClr val="lt1"/>
                </a:solidFill>
              </a:rPr>
            </a:br>
            <a:r>
              <a:rPr lang="en-US" sz="3000" b="1" dirty="0">
                <a:solidFill>
                  <a:schemeClr val="lt1"/>
                </a:solidFill>
              </a:rPr>
              <a:t>2024-2025</a:t>
            </a:r>
            <a:br>
              <a:rPr lang="en-US" sz="3000" b="1" dirty="0">
                <a:solidFill>
                  <a:schemeClr val="lt1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.</a:t>
            </a:r>
            <a:r>
              <a:rPr lang="en-US" sz="3000" b="1" dirty="0">
                <a:solidFill>
                  <a:schemeClr val="lt1"/>
                </a:solidFill>
              </a:rPr>
              <a:t/>
            </a:r>
            <a:br>
              <a:rPr lang="en-US" sz="3000" b="1" dirty="0">
                <a:solidFill>
                  <a:schemeClr val="lt1"/>
                </a:solidFill>
              </a:rPr>
            </a:br>
            <a:r>
              <a:rPr lang="en-US" sz="2400" b="1" dirty="0">
                <a:solidFill>
                  <a:schemeClr val="lt1"/>
                </a:solidFill>
              </a:rPr>
              <a:t>September </a:t>
            </a:r>
            <a:r>
              <a:rPr lang="en-US" sz="2400" b="1" dirty="0" smtClean="0">
                <a:solidFill>
                  <a:schemeClr val="lt1"/>
                </a:solidFill>
              </a:rPr>
              <a:t>25</a:t>
            </a:r>
            <a:r>
              <a:rPr lang="en-US" sz="2400" b="1" dirty="0" smtClean="0">
                <a:solidFill>
                  <a:schemeClr val="lt1"/>
                </a:solidFill>
              </a:rPr>
              <a:t>, </a:t>
            </a:r>
            <a:r>
              <a:rPr lang="en-US" sz="2400" b="1" dirty="0">
                <a:solidFill>
                  <a:schemeClr val="lt1"/>
                </a:solidFill>
              </a:rPr>
              <a:t>2024</a:t>
            </a:r>
            <a:endParaRPr sz="2400" dirty="0">
              <a:solidFill>
                <a:schemeClr val="lt1"/>
              </a:solidFill>
            </a:endParaRPr>
          </a:p>
          <a:p>
            <a:pPr>
              <a:buSzPts val="4000"/>
            </a:pPr>
            <a:endParaRPr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6F632-0003-71DB-A050-56DB08BB3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186" y="622738"/>
            <a:ext cx="4799627" cy="31997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6345" y="690425"/>
            <a:ext cx="8442434" cy="555020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Appeals &amp; OTTs 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Appeals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Parent initiated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Processed only by ZOC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Based on </a:t>
            </a:r>
            <a:r>
              <a:rPr lang="en-US" sz="1900" dirty="0" smtClean="0">
                <a:latin typeface="Poppins" panose="00000500000000000000" pitchFamily="2" charset="0"/>
                <a:cs typeface="Poppins" panose="00000500000000000000" pitchFamily="2" charset="0"/>
              </a:rPr>
              <a:t>hardships, </a:t>
            </a:r>
            <a:r>
              <a:rPr lang="en-US" sz="19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siblings,and</a:t>
            </a:r>
            <a:r>
              <a:rPr lang="en-US" sz="1900" dirty="0" smtClean="0">
                <a:latin typeface="Poppins" panose="00000500000000000000" pitchFamily="2" charset="0"/>
                <a:cs typeface="Poppins" panose="00000500000000000000" pitchFamily="2" charset="0"/>
              </a:rPr>
              <a:t> medical</a:t>
            </a:r>
            <a:endParaRPr lang="en-US" sz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Accepted beyond application window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Poppins" panose="00000500000000000000" pitchFamily="2" charset="0"/>
                <a:cs typeface="Poppins" panose="00000500000000000000" pitchFamily="2" charset="0"/>
              </a:rPr>
              <a:t>None accepted after Norm Day</a:t>
            </a:r>
          </a:p>
          <a:p>
            <a:pPr marL="502920" indent="-457200" algn="just" fontAlgn="auto">
              <a:spcAft>
                <a:spcPts val="0"/>
              </a:spcAft>
            </a:pPr>
            <a:endParaRPr lang="en-US" sz="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One-Time Transfer (OTT)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Current 6-7</a:t>
            </a:r>
            <a:r>
              <a:rPr lang="en-US" sz="2000" baseline="30000" dirty="0"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and 9-11</a:t>
            </a:r>
            <a:r>
              <a:rPr lang="en-US" sz="2000" baseline="30000" dirty="0"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graders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Schools should provide reasoning for non recommendation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ZOC office retains discretion for approval/denial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Student must be in good standing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Cannot be used for safety concerns (Opportunity Transfer)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Accepted beyond application window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20040" lvl="1" indent="0" algn="just" fontAlgn="auto"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8F17C58-13F8-E720-A443-56236C3A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291" y="968721"/>
            <a:ext cx="8060021" cy="553508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Font typeface="Wingdings 2"/>
              <a:buNone/>
            </a:pPr>
            <a:r>
              <a:rPr lang="en-US" sz="35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Permits</a:t>
            </a:r>
          </a:p>
          <a:p>
            <a:pPr marL="45720" indent="0" algn="ctr" fontAlgn="auto">
              <a:spcAft>
                <a:spcPts val="0"/>
              </a:spcAft>
              <a:buFont typeface="Wingdings 2"/>
              <a:buNone/>
            </a:pPr>
            <a:endParaRPr lang="en-US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ctr" fontAlgn="auto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Intra-District Permits </a:t>
            </a:r>
            <a:r>
              <a:rPr lang="en-US" sz="2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Open Enrollment:</a:t>
            </a: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Open Enrollment Permits/Intra-District Transfers are outside the purview of the ZOC office and should be granted at the discretion of the school principal following guidelines outlined in </a:t>
            </a:r>
            <a:r>
              <a:rPr lang="en-US" sz="2200" b="1" dirty="0">
                <a:latin typeface="Poppins" panose="00000500000000000000" pitchFamily="2" charset="0"/>
                <a:cs typeface="Poppins" panose="00000500000000000000" pitchFamily="2" charset="0"/>
              </a:rPr>
              <a:t>BUL-5606.1</a:t>
            </a:r>
          </a:p>
          <a:p>
            <a:pPr marL="320040" lvl="1" indent="0" algn="just" fontAlgn="auto">
              <a:spcAft>
                <a:spcPts val="0"/>
              </a:spcAft>
              <a:buNone/>
            </a:pPr>
            <a:endParaRPr lang="en-US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Open Enrollment Permits/Intra-District Transfers should NOT be used for students residing inside the Zone attendance boundaries.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20040" lvl="1" indent="0" algn="just" fontAlgn="auto"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  <a:p>
            <a:pPr marL="502920" indent="-457200" algn="just" fontAlgn="auto">
              <a:spcAft>
                <a:spcPts val="0"/>
              </a:spcAft>
            </a:pPr>
            <a:endParaRPr lang="en-US" sz="500" dirty="0">
              <a:latin typeface="+mj-lt"/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20040" lvl="1" indent="0" algn="just" fontAlgn="auto"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7BB7CE1-1998-1ACA-3D36-3CB73D6F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7772400" cy="694083"/>
          </a:xfr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&amp;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71F62-2EB5-4C7F-BAA5-B9AF1B08ADA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721611"/>
            <a:ext cx="7704069" cy="7038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Specialized Support</a:t>
            </a:r>
          </a:p>
          <a:p>
            <a:pPr marL="4572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&amp; Newcomers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	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MMED support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SEPA Centers</a:t>
            </a:r>
          </a:p>
          <a:p>
            <a:pPr marL="777240" lvl="1" indent="-457200" algn="just" fontAlgn="auto">
              <a:spcAft>
                <a:spcPts val="0"/>
              </a:spcAft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Homelessness &amp; Foster Care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Reference Guide: BUL-6718.0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Immediate enrollment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ZOC follow up</a:t>
            </a: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Schools for Advanced Studies (SAS)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Reference Guide: MEM-5974.3</a:t>
            </a:r>
          </a:p>
          <a:p>
            <a:pPr marL="502920" indent="-457200" algn="just" fontAlgn="auto">
              <a:spcAft>
                <a:spcPts val="0"/>
              </a:spcAft>
            </a:pPr>
            <a:endParaRPr lang="en-US" sz="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SPED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Reference Guide: REF-6047.1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Transition IEP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SPED division support</a:t>
            </a:r>
            <a:endParaRPr lang="en-US" sz="2000" dirty="0">
              <a:latin typeface="+mj-lt"/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" indent="0" algn="just" fontAlgn="auto">
              <a:spcAft>
                <a:spcPts val="0"/>
              </a:spcAft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FE622FC-8359-F72E-262E-B48472A2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0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7A465-D16C-44C6-8185-37B181D83B6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68086" y="457200"/>
            <a:ext cx="7913914" cy="78377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REFERENCE GUIDES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__________________________________________________________</a:t>
            </a:r>
          </a:p>
        </p:txBody>
      </p:sp>
      <p:pic>
        <p:nvPicPr>
          <p:cNvPr id="9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17" y="1925088"/>
            <a:ext cx="6338128" cy="431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46638" y="1398363"/>
            <a:ext cx="392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Enrollment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3608FB8-D125-B705-6048-9AC0FDFB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85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7A465-D16C-44C6-8185-37B181D83B6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" y="2016122"/>
            <a:ext cx="7210764" cy="405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68086" y="457200"/>
            <a:ext cx="7913914" cy="78377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REFERENCE GUIDES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__________________________________________________________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459467"/>
            <a:ext cx="539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Students with Disabilities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0CC7410-1D19-C85B-49C7-273880BF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5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7A465-D16C-44C6-8185-37B181D83B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0" y="2188138"/>
            <a:ext cx="7206984" cy="387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68086" y="457200"/>
            <a:ext cx="7913914" cy="78377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REFERENCE GUIDES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__________________________________________________________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459467"/>
            <a:ext cx="539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Schools for Advanced Studies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46EE386-4893-22A2-E7FE-69F0A4CF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2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2C0C-E3BD-4BE3-8555-1A629046C9D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532265" y="1125002"/>
            <a:ext cx="8106771" cy="5016853"/>
          </a:xfrm>
          <a:prstGeom prst="round2SameRect">
            <a:avLst>
              <a:gd name="adj1" fmla="val 10500"/>
              <a:gd name="adj2" fmla="val 0"/>
            </a:avLst>
          </a:pr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6895" y="1252413"/>
            <a:ext cx="82023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0" indent="0"/>
            <a:r>
              <a:rPr lang="en-US" sz="3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SEPTEMBER 2024</a:t>
            </a:r>
          </a:p>
          <a:p>
            <a:pPr marL="463550" lvl="0" indent="0"/>
            <a:endParaRPr lang="en-US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Roadshows</a:t>
            </a:r>
          </a:p>
          <a:p>
            <a:pPr marL="920750" lvl="1" indent="-457200">
              <a:buFont typeface="Arial" panose="020B0604020202020204" pitchFamily="34" charset="0"/>
              <a:buChar char="•"/>
              <a:tabLst/>
            </a:pPr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action plans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Articulation events</a:t>
            </a:r>
          </a:p>
          <a:p>
            <a:pPr marL="463550" lvl="1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application changes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Middle and high school brochure and video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informational flyer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698940" y="1417638"/>
            <a:ext cx="2592547" cy="1758647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88887" y="1212409"/>
          <a:ext cx="8206966" cy="499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DD56BB8-0FA0-A746-9E21-29A1CBDB10D5}"/>
              </a:ext>
            </a:extLst>
          </p:cNvPr>
          <p:cNvSpPr/>
          <p:nvPr/>
        </p:nvSpPr>
        <p:spPr>
          <a:xfrm>
            <a:off x="567951" y="1697440"/>
            <a:ext cx="820230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0" indent="0"/>
            <a:r>
              <a:rPr lang="en-US" sz="3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OCTOBER 2024</a:t>
            </a:r>
          </a:p>
          <a:p>
            <a:pPr marL="463550" lvl="0" indent="0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School Applications                        for SY 2025-2026                           (October 1 – November 15, 2024)</a:t>
            </a:r>
          </a:p>
          <a:p>
            <a:pPr marL="920750" lvl="1" indent="-457200">
              <a:buFont typeface="Arial" panose="020B0604020202020204" pitchFamily="34" charset="0"/>
              <a:buChar char="•"/>
              <a:tabLst/>
            </a:pPr>
            <a:endParaRPr lang="en-US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Parent Orientations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Brochure and video posted on ZOC website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20D0F8C-3178-C0F0-10CD-8573C144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2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5468743"/>
              </p:ext>
            </p:extLst>
          </p:nvPr>
        </p:nvGraphicFramePr>
        <p:xfrm>
          <a:off x="488887" y="1212409"/>
          <a:ext cx="8206966" cy="499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>
            <a:extLst>
              <a:ext uri="{FF2B5EF4-FFF2-40B4-BE49-F238E27FC236}">
                <a16:creationId xmlns:a16="http://schemas.microsoft.com/office/drawing/2014/main" id="{1216CC95-E659-E924-335F-DB6D6E90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40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264"/>
            <a:ext cx="7772400" cy="666922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067499"/>
              </p:ext>
            </p:extLst>
          </p:nvPr>
        </p:nvGraphicFramePr>
        <p:xfrm>
          <a:off x="371193" y="914400"/>
          <a:ext cx="8519311" cy="548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>
            <a:extLst>
              <a:ext uri="{FF2B5EF4-FFF2-40B4-BE49-F238E27FC236}">
                <a16:creationId xmlns:a16="http://schemas.microsoft.com/office/drawing/2014/main" id="{FD6B55D4-5DCE-1BD3-F6E1-42663560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628650" y="1604419"/>
            <a:ext cx="7886700" cy="114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B0F0"/>
              </a:buClr>
              <a:buSzPts val="4400"/>
            </a:pPr>
            <a:r>
              <a:rPr lang="en-US" sz="5400" b="1" dirty="0">
                <a:solidFill>
                  <a:schemeClr val="accent4"/>
                </a:solidFill>
              </a:rPr>
              <a:t>Welcome!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2" name="Google Shape;40;p26">
            <a:extLst>
              <a:ext uri="{FF2B5EF4-FFF2-40B4-BE49-F238E27FC236}">
                <a16:creationId xmlns:a16="http://schemas.microsoft.com/office/drawing/2014/main" id="{4AB52AA7-34D8-DE84-CB88-5BBA4FB988EE}"/>
              </a:ext>
            </a:extLst>
          </p:cNvPr>
          <p:cNvSpPr txBox="1"/>
          <p:nvPr/>
        </p:nvSpPr>
        <p:spPr>
          <a:xfrm>
            <a:off x="3115434" y="3772028"/>
            <a:ext cx="5602897" cy="186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6578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</a:pPr>
            <a:endParaRPr b="1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Dunia Fernandez</a:t>
            </a:r>
            <a:endParaRPr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u="sng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dunia.fernandez@lausd.net</a:t>
            </a:r>
            <a:r>
              <a:rPr lang="en-US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241-0466</a:t>
            </a:r>
            <a:endParaRPr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endParaRPr b="1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"/>
            </a:pPr>
            <a:endParaRPr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Google Shape;41;p26">
            <a:extLst>
              <a:ext uri="{FF2B5EF4-FFF2-40B4-BE49-F238E27FC236}">
                <a16:creationId xmlns:a16="http://schemas.microsoft.com/office/drawing/2014/main" id="{8D91880F-95AB-8A69-E849-2DB91186F8DA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3284" r="378" b="9953"/>
          <a:stretch/>
        </p:blipFill>
        <p:spPr>
          <a:xfrm>
            <a:off x="1266690" y="3602421"/>
            <a:ext cx="1634165" cy="2199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18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2211"/>
            <a:ext cx="7772400" cy="657869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8835950"/>
              </p:ext>
            </p:extLst>
          </p:nvPr>
        </p:nvGraphicFramePr>
        <p:xfrm>
          <a:off x="354260" y="956273"/>
          <a:ext cx="8483097" cy="569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>
            <a:extLst>
              <a:ext uri="{FF2B5EF4-FFF2-40B4-BE49-F238E27FC236}">
                <a16:creationId xmlns:a16="http://schemas.microsoft.com/office/drawing/2014/main" id="{6E735395-D625-9EFF-FC0D-4337ED9C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19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2211"/>
            <a:ext cx="7772400" cy="657869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ZOC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6187-2DBA-47B9-95E4-DCED7C7AF3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8318662"/>
              </p:ext>
            </p:extLst>
          </p:nvPr>
        </p:nvGraphicFramePr>
        <p:xfrm>
          <a:off x="423171" y="1180847"/>
          <a:ext cx="8483097" cy="496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>
            <a:extLst>
              <a:ext uri="{FF2B5EF4-FFF2-40B4-BE49-F238E27FC236}">
                <a16:creationId xmlns:a16="http://schemas.microsoft.com/office/drawing/2014/main" id="{C52440BB-4823-1546-883A-B7A8F05E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3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2C0C-E3BD-4BE3-8555-1A629046C9D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2564" y="1146576"/>
            <a:ext cx="4024709" cy="27256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ZONES OF CHOICE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333 S. Beaudry Avenue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 Angeles, CA 90017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Phone: (213) 241-0466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Fax: (213) 241-4108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ZOC@lausd.net</a:t>
            </a:r>
            <a:endParaRPr lang="en-US" sz="2500" dirty="0">
              <a:solidFill>
                <a:srgbClr val="F69B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US" sz="25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http://lausd.org/zoc</a:t>
            </a:r>
            <a:r>
              <a:rPr lang="en-US" sz="25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3" y="4201944"/>
            <a:ext cx="2689871" cy="2313156"/>
          </a:xfrm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90168" y="457200"/>
            <a:ext cx="7691832" cy="80554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b="1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__________________________________________________________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8193" y="1085265"/>
            <a:ext cx="5119229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FACILITATORS</a:t>
            </a:r>
            <a:endPara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Angelica Cabrera, Facilitator</a:t>
            </a:r>
          </a:p>
          <a:p>
            <a:pPr algn="ctr"/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amc7753@lausd.net</a:t>
            </a:r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(213) 241-0461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Rosalinda Vazquez, Facilitator</a:t>
            </a:r>
          </a:p>
          <a:p>
            <a:pPr algn="ctr"/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rosalinda.vazquez@lausd.net</a:t>
            </a:r>
            <a:endParaRPr lang="en-US" sz="2300" dirty="0">
              <a:solidFill>
                <a:srgbClr val="F69B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(213) 241-0554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Sabrina </a:t>
            </a:r>
            <a:r>
              <a:rPr lang="en-US" sz="2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Huizar</a:t>
            </a:r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Facilitator</a:t>
            </a:r>
          </a:p>
          <a:p>
            <a:pPr algn="ctr"/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sabrina.huizar@lausd.net</a:t>
            </a:r>
            <a:endParaRPr lang="en-US" sz="2300" dirty="0">
              <a:solidFill>
                <a:srgbClr val="F69B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(213) 241-0589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STAFF</a:t>
            </a:r>
            <a:endPara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Elias Higham, Administrative Aide</a:t>
            </a:r>
          </a:p>
          <a:p>
            <a:pPr algn="ctr"/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elias.higham@lausd.net</a:t>
            </a:r>
            <a:r>
              <a:rPr lang="en-US" sz="2300" dirty="0">
                <a:solidFill>
                  <a:srgbClr val="F69B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(213) 241-1928</a:t>
            </a:r>
          </a:p>
          <a:p>
            <a:pPr algn="ctr"/>
            <a:endPara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28BF915E-3DF8-553B-E149-274E3E5C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628650" y="529489"/>
            <a:ext cx="7886700" cy="69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000" b="1" dirty="0">
                <a:solidFill>
                  <a:srgbClr val="F69B0E"/>
                </a:solidFill>
                <a:latin typeface="Poppins" panose="00000500000000000000" pitchFamily="2" charset="0"/>
                <a:ea typeface="Helvetica Neue"/>
                <a:cs typeface="Poppins" panose="00000500000000000000" pitchFamily="2" charset="0"/>
                <a:sym typeface="Helvetica Neue"/>
              </a:rPr>
              <a:t>Questions &amp; Discussion</a:t>
            </a:r>
            <a:endParaRPr sz="3000" b="1" dirty="0">
              <a:solidFill>
                <a:srgbClr val="F69B0E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grpSp>
        <p:nvGrpSpPr>
          <p:cNvPr id="221" name="Google Shape;221;p20"/>
          <p:cNvGrpSpPr/>
          <p:nvPr/>
        </p:nvGrpSpPr>
        <p:grpSpPr>
          <a:xfrm>
            <a:off x="2963395" y="2303196"/>
            <a:ext cx="2954992" cy="2734408"/>
            <a:chOff x="3951193" y="1927928"/>
            <a:chExt cx="3939989" cy="3645877"/>
          </a:xfrm>
        </p:grpSpPr>
        <p:grpSp>
          <p:nvGrpSpPr>
            <p:cNvPr id="222" name="Google Shape;222;p20"/>
            <p:cNvGrpSpPr/>
            <p:nvPr/>
          </p:nvGrpSpPr>
          <p:grpSpPr>
            <a:xfrm>
              <a:off x="3951193" y="2092045"/>
              <a:ext cx="3939989" cy="3481760"/>
              <a:chOff x="1371600" y="1016281"/>
              <a:chExt cx="3939989" cy="3481760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stA="25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stA="25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20"/>
            <p:cNvSpPr txBox="1"/>
            <p:nvPr/>
          </p:nvSpPr>
          <p:spPr>
            <a:xfrm>
              <a:off x="5146816" y="1927928"/>
              <a:ext cx="2113452" cy="317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0"/>
              </a:pPr>
              <a:r>
                <a:rPr lang="en-US" sz="150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5304414" y="1588912"/>
            <a:ext cx="2966713" cy="2611320"/>
            <a:chOff x="7072552" y="975549"/>
            <a:chExt cx="3955617" cy="3481760"/>
          </a:xfrm>
        </p:grpSpPr>
        <p:grpSp>
          <p:nvGrpSpPr>
            <p:cNvPr id="227" name="Google Shape;227;p20"/>
            <p:cNvGrpSpPr/>
            <p:nvPr/>
          </p:nvGrpSpPr>
          <p:grpSpPr>
            <a:xfrm rot="920949" flipH="1">
              <a:off x="7072552" y="975549"/>
              <a:ext cx="3955617" cy="3481760"/>
              <a:chOff x="1371600" y="1016281"/>
              <a:chExt cx="3939989" cy="3481760"/>
            </a:xfrm>
          </p:grpSpPr>
          <p:sp>
            <p:nvSpPr>
              <p:cNvPr id="228" name="Google Shape;228;p20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FF8801"/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8801"/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0"/>
            <p:cNvSpPr txBox="1"/>
            <p:nvPr/>
          </p:nvSpPr>
          <p:spPr>
            <a:xfrm rot="1578027">
              <a:off x="8306875" y="1040444"/>
              <a:ext cx="2113452" cy="31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0"/>
              </a:pPr>
              <a:r>
                <a:rPr lang="en-US" sz="150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0"/>
          <p:cNvGrpSpPr/>
          <p:nvPr/>
        </p:nvGrpSpPr>
        <p:grpSpPr>
          <a:xfrm>
            <a:off x="743101" y="1601256"/>
            <a:ext cx="2931081" cy="2748820"/>
            <a:chOff x="990801" y="992008"/>
            <a:chExt cx="3908108" cy="3665093"/>
          </a:xfrm>
        </p:grpSpPr>
        <p:grpSp>
          <p:nvGrpSpPr>
            <p:cNvPr id="232" name="Google Shape;232;p20"/>
            <p:cNvGrpSpPr/>
            <p:nvPr/>
          </p:nvGrpSpPr>
          <p:grpSpPr>
            <a:xfrm rot="-781506">
              <a:off x="990801" y="1175341"/>
              <a:ext cx="3908108" cy="3481760"/>
              <a:chOff x="1371600" y="1016281"/>
              <a:chExt cx="3939989" cy="3481760"/>
            </a:xfrm>
          </p:grpSpPr>
          <p:sp>
            <p:nvSpPr>
              <p:cNvPr id="233" name="Google Shape;233;p20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00B0F0">
                  <a:alpha val="94509"/>
                </a:srgbClr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00B0F0">
                  <a:alpha val="94509"/>
                </a:srgbClr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0"/>
            <p:cNvSpPr txBox="1"/>
            <p:nvPr/>
          </p:nvSpPr>
          <p:spPr>
            <a:xfrm rot="19851735">
              <a:off x="2168466" y="992008"/>
              <a:ext cx="2113452" cy="31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0"/>
              </a:pPr>
              <a:r>
                <a:rPr lang="en-US" sz="150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 rot="16200000">
            <a:off x="2023101" y="1043274"/>
            <a:ext cx="5091075" cy="4620819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vert="vert" wrap="square" lIns="68569" tIns="34275" rIns="68569" bIns="3427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Introductions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Background</a:t>
            </a:r>
          </a:p>
          <a:p>
            <a:endParaRPr lang="en-US" sz="2000" dirty="0">
              <a:solidFill>
                <a:srgbClr val="00206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Policy and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Reference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 &amp; A</a:t>
            </a:r>
          </a:p>
        </p:txBody>
      </p:sp>
      <p:sp>
        <p:nvSpPr>
          <p:cNvPr id="89" name="Google Shape;89;p8"/>
          <p:cNvSpPr txBox="1"/>
          <p:nvPr/>
        </p:nvSpPr>
        <p:spPr>
          <a:xfrm>
            <a:off x="-80681" y="5368043"/>
            <a:ext cx="9298641" cy="592101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93"/>
            </a:pPr>
            <a:r>
              <a:rPr lang="en-US" sz="352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52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840487" y="823995"/>
            <a:ext cx="7463025" cy="5226948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1055681" y="942842"/>
            <a:ext cx="7463025" cy="517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Zones of Choice Team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Dunia Fernandez –PPDA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Joy Muraoka– Administrative Assistant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Angelica Cabrera – ZOC Facilitator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Rosalinda Vazquez – ZOC Facilitator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Sabrina Huizar – ZOC Facilitator</a:t>
            </a:r>
          </a:p>
          <a:p>
            <a:pPr marL="49149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Vacancy – ZOC Facilitator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700" dirty="0">
              <a:latin typeface="Franklin Gothic Book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Elias Higham – Admin </a:t>
            </a:r>
            <a:r>
              <a:rPr lang="en-US" sz="2400" dirty="0" smtClean="0">
                <a:latin typeface="Franklin Gothic Book" pitchFamily="34" charset="0"/>
              </a:rPr>
              <a:t>Aide</a:t>
            </a:r>
          </a:p>
          <a:p>
            <a:pPr lvl="1"/>
            <a:r>
              <a:rPr lang="en-US" sz="2400" dirty="0" smtClean="0">
                <a:latin typeface="Franklin Gothic Book" pitchFamily="34" charset="0"/>
              </a:rPr>
              <a:t>    Guest: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- Jesus </a:t>
            </a:r>
            <a:r>
              <a:rPr lang="en-US" sz="2400" dirty="0" err="1" smtClean="0">
                <a:latin typeface="Franklin Gothic Book" pitchFamily="34" charset="0"/>
              </a:rPr>
              <a:t>Oliden</a:t>
            </a:r>
            <a:r>
              <a:rPr lang="en-US" sz="2400" dirty="0" smtClean="0">
                <a:latin typeface="Franklin Gothic Book" pitchFamily="34" charset="0"/>
              </a:rPr>
              <a:t> - Special Ed. Service Center  Operations</a:t>
            </a:r>
            <a:endParaRPr lang="en-US" sz="2400" dirty="0">
              <a:latin typeface="Franklin Gothic Book" pitchFamily="34" charset="0"/>
            </a:endParaRPr>
          </a:p>
          <a:p>
            <a:pPr lvl="1"/>
            <a:endParaRPr lang="en-US" sz="800" dirty="0">
              <a:latin typeface="Franklin Gothic Book" pitchFamily="34" charset="0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-1553110" y="2239291"/>
            <a:ext cx="45720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3000" b="1" kern="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sz="3000" kern="0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3000" b="1" kern="0" dirty="0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750157" y="535037"/>
            <a:ext cx="8023353" cy="5262979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3000" b="1" kern="0" dirty="0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kern="0" dirty="0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3000" b="1" kern="0" dirty="0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C072-97C8-2C48-4CF1-8F1737D08E39}"/>
              </a:ext>
            </a:extLst>
          </p:cNvPr>
          <p:cNvSpPr txBox="1"/>
          <p:nvPr/>
        </p:nvSpPr>
        <p:spPr>
          <a:xfrm>
            <a:off x="750157" y="511387"/>
            <a:ext cx="80233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en-US" sz="1000" b="1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s-MX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Angelica Cabrera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Belmont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Belmont HS, Contreras LC, Cortines VAPA,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Roybal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LC</a:t>
            </a:r>
          </a:p>
          <a:p>
            <a:pPr lvl="2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Bernstein ZOC</a:t>
            </a:r>
          </a:p>
          <a:p>
            <a:pPr lvl="1"/>
            <a:endParaRPr lang="en-US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Carson ZOC</a:t>
            </a:r>
          </a:p>
          <a:p>
            <a:pPr lvl="1"/>
            <a:endParaRPr lang="en-US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Huntington Park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Huntington Park HS, Marquez HS</a:t>
            </a:r>
          </a:p>
          <a:p>
            <a:pPr lvl="2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Narbonne ZOC</a:t>
            </a:r>
          </a:p>
          <a:p>
            <a:pPr lvl="1"/>
            <a:endParaRPr lang="en-US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Northeast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Lincoln HS, Wilson HS</a:t>
            </a:r>
          </a:p>
          <a:p>
            <a:pPr lvl="1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750157" y="535037"/>
            <a:ext cx="8023353" cy="5262979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3000" b="1" kern="0" dirty="0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kern="0" dirty="0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3000" b="1" kern="0" dirty="0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C072-97C8-2C48-4CF1-8F1737D08E39}"/>
              </a:ext>
            </a:extLst>
          </p:cNvPr>
          <p:cNvSpPr txBox="1"/>
          <p:nvPr/>
        </p:nvSpPr>
        <p:spPr>
          <a:xfrm>
            <a:off x="750157" y="456704"/>
            <a:ext cx="80233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en-US" sz="1000" b="1" dirty="0">
              <a:latin typeface="+mj-lt"/>
            </a:endParaRPr>
          </a:p>
          <a:p>
            <a:pPr marL="0" indent="0">
              <a:buNone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Rosalinda Vazquez</a:t>
            </a:r>
            <a:endParaRPr lang="en-US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Boyle Heights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Mendez HS, Roosevelt HS</a:t>
            </a:r>
          </a:p>
          <a:p>
            <a:pPr lvl="2"/>
            <a:endParaRPr lang="en-US" sz="20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Eastside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Garfield HS, Boyle Heights Hilda Solis HS, Torres HS</a:t>
            </a:r>
          </a:p>
          <a:p>
            <a:pPr lvl="2"/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Fremont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Dymally HS, Fremont HS, Rivera LC</a:t>
            </a:r>
          </a:p>
          <a:p>
            <a:pPr lvl="2"/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South Gate MS ZOC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International LC, Southeast MS, South Gate MS</a:t>
            </a:r>
          </a:p>
          <a:p>
            <a:pPr lvl="1">
              <a:buFont typeface="Wingdings" pitchFamily="2" charset="2"/>
              <a:buChar char="v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7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750157" y="535037"/>
            <a:ext cx="8023353" cy="5262979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3000" b="1" kern="0" dirty="0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kern="0" dirty="0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3000" b="1" kern="0" dirty="0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C072-97C8-2C48-4CF1-8F1737D08E39}"/>
              </a:ext>
            </a:extLst>
          </p:cNvPr>
          <p:cNvSpPr txBox="1"/>
          <p:nvPr/>
        </p:nvSpPr>
        <p:spPr>
          <a:xfrm>
            <a:off x="750157" y="535037"/>
            <a:ext cx="823192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en-US" sz="1000" b="1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Sabrina Huizar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Bell ZOC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Bell HS, Elizabeth LC, Legacy HS, Maywood Academy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Jefferson ZOC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Angelou CS, Jefferson HS, Santee 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 Valley ZOC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Chavez LA, San Fernando HS, Sylmar Charter 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Northwest ZOC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Northridge Academy, Valley Academy of Arts &amp;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RFK ZOC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 Fernando Area MS ZOC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Gate ZOC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Legacy HS, South East HS, South Gate HS</a:t>
            </a:r>
          </a:p>
          <a:p>
            <a:pPr lvl="1">
              <a:buFont typeface="Wingdings" pitchFamily="2" charset="2"/>
              <a:buChar char="v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8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-2475103" y="1237592"/>
            <a:ext cx="14268784" cy="4390697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</a:pPr>
            <a:endParaRPr sz="101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5939" y="490263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B0F0"/>
              </a:buClr>
              <a:buSzPts val="4400"/>
            </a:pPr>
            <a:r>
              <a:rPr lang="en-US" sz="3200" b="1" dirty="0">
                <a:solidFill>
                  <a:schemeClr val="accent4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WHY THE ZONES OF CHOICE?</a:t>
            </a:r>
            <a:endParaRPr sz="3200" b="1" dirty="0">
              <a:solidFill>
                <a:schemeClr val="accent4"/>
              </a:solidFill>
              <a:latin typeface="Poppins" panose="00000500000000000000" pitchFamily="2" charset="0"/>
              <a:ea typeface="Open Sans"/>
              <a:cs typeface="Poppins" panose="00000500000000000000" pitchFamily="2" charset="0"/>
              <a:sym typeface="Open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40423" y="1229711"/>
            <a:ext cx="8663153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5720" indent="0" algn="ctr">
              <a:buNone/>
            </a:pPr>
            <a:endParaRPr lang="en-US" sz="1050" b="1" dirty="0">
              <a:latin typeface="+mj-lt"/>
            </a:endParaRPr>
          </a:p>
          <a:p>
            <a:pPr marL="50292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January 10, 2012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School Board passes the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Resolution on Expanding Enrollment and Equal Access through LAUSD Choice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(Expands overall district enrollment at least 5% over three years.)</a:t>
            </a:r>
          </a:p>
          <a:p>
            <a:pPr marL="45720" indent="0" algn="just">
              <a:buNone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0292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January 17, 2012: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School Board passes the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Resolution to Examine Increasing Choice and Removing Boundaries for Neighborhood Schools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. (Examines the potential impact on equity and quality of schools by transitioning to a full choice school system.)</a:t>
            </a:r>
          </a:p>
          <a:p>
            <a:pPr marL="45720" indent="0" algn="just">
              <a:buNone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0292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 of School Choice: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Parents have more choices and the ability to easily access their school options.</a:t>
            </a:r>
          </a:p>
        </p:txBody>
      </p:sp>
    </p:spTree>
    <p:extLst>
      <p:ext uri="{BB962C8B-B14F-4D97-AF65-F5344CB8AC3E}">
        <p14:creationId xmlns:p14="http://schemas.microsoft.com/office/powerpoint/2010/main" val="35278776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KC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3A568B80B18469A4D52B9373497E0" ma:contentTypeVersion="13" ma:contentTypeDescription="Create a new document." ma:contentTypeScope="" ma:versionID="cbe7b368a01a81c22dcce300cb670da2">
  <xsd:schema xmlns:xsd="http://www.w3.org/2001/XMLSchema" xmlns:xs="http://www.w3.org/2001/XMLSchema" xmlns:p="http://schemas.microsoft.com/office/2006/metadata/properties" xmlns:ns3="4ba556c5-e6ab-4f82-a5df-40a78cf521de" xmlns:ns4="3f7e73cc-2e9a-4f72-a0b3-129cb5609f3d" targetNamespace="http://schemas.microsoft.com/office/2006/metadata/properties" ma:root="true" ma:fieldsID="78c87f3ad5fdff4588266ba29acd9952" ns3:_="" ns4:_="">
    <xsd:import namespace="4ba556c5-e6ab-4f82-a5df-40a78cf521de"/>
    <xsd:import namespace="3f7e73cc-2e9a-4f72-a0b3-129cb5609f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556c5-e6ab-4f82-a5df-40a78cf521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e73cc-2e9a-4f72-a0b3-129cb5609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C1DC9-8B4C-4E81-8EAC-755E12FEEEB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3f7e73cc-2e9a-4f72-a0b3-129cb5609f3d"/>
    <ds:schemaRef ds:uri="http://purl.org/dc/dcmitype/"/>
    <ds:schemaRef ds:uri="http://purl.org/dc/elements/1.1/"/>
    <ds:schemaRef ds:uri="4ba556c5-e6ab-4f82-a5df-40a78cf521d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F506E3-A350-42DB-AA79-BF0881E51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556c5-e6ab-4f82-a5df-40a78cf521de"/>
    <ds:schemaRef ds:uri="3f7e73cc-2e9a-4f72-a0b3-129cb5609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7DAB61-1FEC-4FCD-BD5F-57FA63B19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17368</TotalTime>
  <Words>1512</Words>
  <Application>Microsoft Office PowerPoint</Application>
  <PresentationFormat>On-screen Show (4:3)</PresentationFormat>
  <Paragraphs>382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Franklin Gothic Book</vt:lpstr>
      <vt:lpstr>Helvetica Neue</vt:lpstr>
      <vt:lpstr>Open Sans</vt:lpstr>
      <vt:lpstr>Perpetua</vt:lpstr>
      <vt:lpstr>Poppins</vt:lpstr>
      <vt:lpstr>Poppins Medium</vt:lpstr>
      <vt:lpstr>Wingdings</vt:lpstr>
      <vt:lpstr>Wingdings 2</vt:lpstr>
      <vt:lpstr>Custom Design</vt:lpstr>
      <vt:lpstr>DKC Theme</vt:lpstr>
      <vt:lpstr>Office Theme</vt:lpstr>
      <vt:lpstr>PowerPoint Presentation</vt:lpstr>
      <vt:lpstr>Zones of Choice Overview 2024-2025 . September 25, 2024 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ZONES OF CHOICE?</vt:lpstr>
      <vt:lpstr>WHAT ARE THE ZONES OF CHOICE?</vt:lpstr>
      <vt:lpstr>HOW DOES IT WORK?</vt:lpstr>
      <vt:lpstr>TWO OPTIONS TO APPLY *</vt:lpstr>
      <vt:lpstr>Parents: Online Application</vt:lpstr>
      <vt:lpstr>VIRTUAL PARENT ORIENTATIONS</vt:lpstr>
      <vt:lpstr>PARENT ORIENTATIONS</vt:lpstr>
      <vt:lpstr>IN-PERSON PARENT ORIENTATIONS</vt:lpstr>
      <vt:lpstr>POLICY &amp; PROCEDURES</vt:lpstr>
      <vt:lpstr>POLICY &amp; PROCEDURES</vt:lpstr>
      <vt:lpstr>POLICY &amp; PROCEDURES</vt:lpstr>
      <vt:lpstr>POLICY &amp; PROCEDURES</vt:lpstr>
      <vt:lpstr>POLICY &amp; PROCEDURES</vt:lpstr>
      <vt:lpstr>POLICY &amp; PROCEDURES</vt:lpstr>
      <vt:lpstr>REFERENCE GUIDES</vt:lpstr>
      <vt:lpstr>REFERENCE GUIDES </vt:lpstr>
      <vt:lpstr>REFERENCE GUIDES </vt:lpstr>
      <vt:lpstr>PowerPoint Presentation</vt:lpstr>
      <vt:lpstr>ZOC TIMELINE</vt:lpstr>
      <vt:lpstr>ZOC TIMELINE</vt:lpstr>
      <vt:lpstr>ZOC TIMELINE</vt:lpstr>
      <vt:lpstr>ZOC TIMELINE</vt:lpstr>
      <vt:lpstr>ZOC TIMELINE</vt:lpstr>
      <vt:lpstr>CONTACT INFORMATION</vt:lpstr>
      <vt:lpstr>Questions &amp; Discussion</vt:lpstr>
    </vt:vector>
  </TitlesOfParts>
  <Company>LAUSD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Priority: Transparent Budgeting</dc:title>
  <dc:creator>priya.chordia</dc:creator>
  <cp:lastModifiedBy>Vazquez, Rosalinda</cp:lastModifiedBy>
  <cp:revision>697</cp:revision>
  <cp:lastPrinted>2017-09-22T20:50:09Z</cp:lastPrinted>
  <dcterms:created xsi:type="dcterms:W3CDTF">2013-09-30T21:25:34Z</dcterms:created>
  <dcterms:modified xsi:type="dcterms:W3CDTF">2024-09-25T20:44:46Z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0x0101002D33A568B80B18469A4D52B9373497E0</vt:lpwstr>
  </property>
</Properties>
</file>